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57" r:id="rId4"/>
    <p:sldId id="259" r:id="rId5"/>
    <p:sldId id="263" r:id="rId6"/>
    <p:sldId id="267" r:id="rId7"/>
    <p:sldId id="258" r:id="rId8"/>
    <p:sldId id="260" r:id="rId9"/>
    <p:sldId id="26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903"/>
  </p:normalViewPr>
  <p:slideViewPr>
    <p:cSldViewPr snapToGrid="0">
      <p:cViewPr varScale="1">
        <p:scale>
          <a:sx n="103" d="100"/>
          <a:sy n="103" d="100"/>
        </p:scale>
        <p:origin x="2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30D99-958C-F540-B75F-8826881E5C67}" type="datetimeFigureOut">
              <a:rPr kumimoji="1" lang="zh-CN" altLang="en-US" smtClean="0"/>
              <a:t>2017/12/24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F759-D81F-1F42-8482-17B9646329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665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1.69696969696969707e-01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F759-D81F-1F42-8482-17B9646329BF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32693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24.4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F759-D81F-1F42-8482-17B9646329BF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801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49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6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39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0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08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69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0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99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57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4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41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F0A3C-8D43-48AC-8100-72BA8DBB2237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5279B-E440-449D-A5EE-080B60B15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910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psi’-&gt;gamma </a:t>
            </a:r>
            <a:r>
              <a:rPr lang="en-US" altLang="zh-CN" sz="4000" dirty="0" err="1" smtClean="0"/>
              <a:t>chi_cj</a:t>
            </a:r>
            <a:r>
              <a:rPr lang="en-US" altLang="zh-CN" sz="4000" smtClean="0"/>
              <a:t>; chicj-&gt;Sigma- anti-Sigma+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Cannot select correct combination in MC (46% </a:t>
            </a:r>
            <a:r>
              <a:rPr lang="en-US" altLang="zh-CN" dirty="0" err="1" smtClean="0"/>
              <a:t>miscombination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Final states : gamma , </a:t>
            </a:r>
            <a:r>
              <a:rPr lang="en-US" altLang="zh-CN" dirty="0" err="1" smtClean="0"/>
              <a:t>nbar</a:t>
            </a:r>
            <a:r>
              <a:rPr lang="en-US" altLang="zh-CN" dirty="0" smtClean="0"/>
              <a:t>, neutron, pi+, pi-</a:t>
            </a:r>
          </a:p>
          <a:p>
            <a:r>
              <a:rPr lang="en-US" altLang="zh-CN" dirty="0" smtClean="0"/>
              <a:t>Kinematic fit: Loop all the neutral tracks and minimum </a:t>
            </a:r>
            <a:r>
              <a:rPr lang="en-US" altLang="zh-CN" dirty="0" err="1" smtClean="0"/>
              <a:t>chisq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Miss neutron 3-momentum</a:t>
            </a:r>
          </a:p>
          <a:p>
            <a:pPr lvl="1"/>
            <a:r>
              <a:rPr lang="en-US" altLang="zh-CN" dirty="0" smtClean="0"/>
              <a:t>Miss antineutron energy </a:t>
            </a:r>
          </a:p>
          <a:p>
            <a:pPr lvl="1"/>
            <a:r>
              <a:rPr lang="en-US" altLang="zh-CN" dirty="0" smtClean="0"/>
              <a:t>Mass constraint on </a:t>
            </a:r>
            <a:r>
              <a:rPr lang="en-US" altLang="zh-CN" dirty="0" err="1" smtClean="0"/>
              <a:t>nbar</a:t>
            </a:r>
            <a:r>
              <a:rPr lang="en-US" altLang="zh-CN" dirty="0" smtClean="0"/>
              <a:t> pi-</a:t>
            </a:r>
          </a:p>
          <a:p>
            <a:pPr lvl="1"/>
            <a:r>
              <a:rPr lang="en-US" altLang="zh-CN" dirty="0" smtClean="0"/>
              <a:t>4-momentum constraint on psi’</a:t>
            </a:r>
          </a:p>
        </p:txBody>
      </p:sp>
    </p:spTree>
    <p:extLst>
      <p:ext uri="{BB962C8B-B14F-4D97-AF65-F5344CB8AC3E}">
        <p14:creationId xmlns:p14="http://schemas.microsoft.com/office/powerpoint/2010/main" val="198900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30657"/>
            <a:ext cx="4748508" cy="327989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551992" y="3045042"/>
            <a:ext cx="2521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95.2% correctly detected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874" y="1929160"/>
            <a:ext cx="5188926" cy="355395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991500" y="3045042"/>
            <a:ext cx="2521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53.1% correctly detected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851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47" y="1989626"/>
            <a:ext cx="5561792" cy="3778127"/>
          </a:xfrm>
          <a:prstGeom prst="rect">
            <a:avLst/>
          </a:prstGeom>
        </p:spPr>
      </p:pic>
      <p:pic>
        <p:nvPicPr>
          <p:cNvPr id="5" name="内容占位符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4909" y="1989626"/>
            <a:ext cx="5498131" cy="371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6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925" y="1762919"/>
            <a:ext cx="6534150" cy="44767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970485" y="3045041"/>
            <a:ext cx="44060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In the left 46% uncorrected combined events</a:t>
            </a:r>
          </a:p>
          <a:p>
            <a:r>
              <a:rPr lang="en-US" altLang="zh-CN" dirty="0" smtClean="0"/>
              <a:t>14% are from neutron – photon </a:t>
            </a:r>
            <a:r>
              <a:rPr lang="en-US" altLang="zh-CN" dirty="0" err="1" smtClean="0"/>
              <a:t>mis</a:t>
            </a:r>
            <a:r>
              <a:rPr lang="en-US" altLang="zh-CN" dirty="0" smtClean="0"/>
              <a:t>-detect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7057292" y="4994031"/>
            <a:ext cx="1641231" cy="12456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8745415" y="5029200"/>
            <a:ext cx="1125416" cy="17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988062" y="4630615"/>
            <a:ext cx="1946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These are the showers from </a:t>
            </a:r>
            <a:r>
              <a:rPr lang="en-US" altLang="zh-CN" dirty="0" err="1" smtClean="0"/>
              <a:t>nbar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neighbours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6707" y="2293682"/>
            <a:ext cx="2188740" cy="214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0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Another kinematic fit is applied: match the best photon with MC-truth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35" y="2883244"/>
            <a:ext cx="4570225" cy="31115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253349" y="3357880"/>
            <a:ext cx="2907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83.1% correctly detected </a:t>
            </a:r>
          </a:p>
          <a:p>
            <a:r>
              <a:rPr lang="en-US" altLang="zh-CN" dirty="0" smtClean="0"/>
              <a:t>(photon detection efficiency)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363730" y="5853797"/>
            <a:ext cx="369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At least we can improve 30% correction combination ratio 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24717"/>
            <a:ext cx="4469027" cy="302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0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155" y="1825625"/>
            <a:ext cx="6121689" cy="4351338"/>
          </a:xfrm>
        </p:spPr>
      </p:pic>
    </p:spTree>
    <p:extLst>
      <p:ext uri="{BB962C8B-B14F-4D97-AF65-F5344CB8AC3E}">
        <p14:creationId xmlns:p14="http://schemas.microsoft.com/office/powerpoint/2010/main" val="45476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First attempt: change the error </a:t>
            </a:r>
            <a:r>
              <a:rPr lang="en-US" altLang="zh-CN" dirty="0" smtClean="0"/>
              <a:t>matrix, </a:t>
            </a:r>
            <a:r>
              <a:rPr lang="en-US" altLang="zh-CN" sz="3600" dirty="0" err="1" smtClean="0"/>
              <a:t>dthe</a:t>
            </a:r>
            <a:r>
              <a:rPr lang="en-US" altLang="zh-CN" sz="3600" dirty="0" smtClean="0"/>
              <a:t>=0.008, </a:t>
            </a:r>
            <a:r>
              <a:rPr lang="en-US" altLang="zh-CN" sz="3600" dirty="0" err="1" smtClean="0"/>
              <a:t>dphi</a:t>
            </a:r>
            <a:r>
              <a:rPr lang="en-US" altLang="zh-CN" sz="3600" dirty="0" smtClean="0"/>
              <a:t>=0.012 </a:t>
            </a:r>
            <a:endParaRPr lang="zh-CN" altLang="en-US" sz="36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54" y="2114824"/>
            <a:ext cx="5665619" cy="3848345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151" y="2114824"/>
            <a:ext cx="5648849" cy="386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96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244833"/>
            <a:ext cx="4002548" cy="2746617"/>
          </a:xfr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254" y="2244833"/>
            <a:ext cx="4172205" cy="28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1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505" y="1690688"/>
            <a:ext cx="6419854" cy="4351338"/>
          </a:xfrm>
        </p:spPr>
      </p:pic>
    </p:spTree>
    <p:extLst>
      <p:ext uri="{BB962C8B-B14F-4D97-AF65-F5344CB8AC3E}">
        <p14:creationId xmlns:p14="http://schemas.microsoft.com/office/powerpoint/2010/main" val="109601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137</Words>
  <Application>Microsoft Macintosh PowerPoint</Application>
  <PresentationFormat>宽屏</PresentationFormat>
  <Paragraphs>22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Mangal</vt:lpstr>
      <vt:lpstr>宋体</vt:lpstr>
      <vt:lpstr>Arial</vt:lpstr>
      <vt:lpstr>Office 主题</vt:lpstr>
      <vt:lpstr>psi’-&gt;gamma chi_cj; chicj-&gt;Sigma- anti-Sigma+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First attempt: change the error matrix, dthe=0.008, dphi=0.012 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Microsoft Office 用户</cp:lastModifiedBy>
  <cp:revision>20</cp:revision>
  <dcterms:created xsi:type="dcterms:W3CDTF">2017-12-22T08:31:55Z</dcterms:created>
  <dcterms:modified xsi:type="dcterms:W3CDTF">2017-12-25T01:02:34Z</dcterms:modified>
</cp:coreProperties>
</file>