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  <p:sldMasterId id="2147483727" r:id="rId5"/>
  </p:sldMasterIdLst>
  <p:notesMasterIdLst>
    <p:notesMasterId r:id="rId10"/>
  </p:notesMasterIdLst>
  <p:sldIdLst>
    <p:sldId id="295" r:id="rId6"/>
    <p:sldId id="297" r:id="rId7"/>
    <p:sldId id="298" r:id="rId8"/>
    <p:sldId id="29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BBC8041A-9138-4055-8FB0-A878F2D7D17A}">
          <p14:sldIdLst>
            <p14:sldId id="295"/>
            <p14:sldId id="29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DAFC"/>
    <a:srgbClr val="02DDFF"/>
    <a:srgbClr val="03BEFE"/>
    <a:srgbClr val="1BA7C3"/>
    <a:srgbClr val="A3836E"/>
    <a:srgbClr val="434042"/>
    <a:srgbClr val="65B5C5"/>
    <a:srgbClr val="1C94BE"/>
    <a:srgbClr val="EDCC6F"/>
    <a:srgbClr val="F6E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6349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4A20EE-D82A-465F-A06B-F1C499754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7" name="副标题 46">
            <a:extLst>
              <a:ext uri="{FF2B5EF4-FFF2-40B4-BE49-F238E27FC236}">
                <a16:creationId xmlns:a16="http://schemas.microsoft.com/office/drawing/2014/main" id="{CCA6D9F9-31CD-4DD0-877A-74BD109737BF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980266" y="3237426"/>
            <a:ext cx="6786562" cy="104867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8" name="标题 47">
            <a:extLst>
              <a:ext uri="{FF2B5EF4-FFF2-40B4-BE49-F238E27FC236}">
                <a16:creationId xmlns:a16="http://schemas.microsoft.com/office/drawing/2014/main" id="{E94056E4-2D98-4982-A807-CA502024D97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80266" y="1136650"/>
            <a:ext cx="6786562" cy="2360716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zh-CN" altLang="en-US" dirty="0"/>
          </a:p>
        </p:txBody>
      </p:sp>
      <p:sp>
        <p:nvSpPr>
          <p:cNvPr id="49" name="文本占位符 48">
            <a:extLst>
              <a:ext uri="{FF2B5EF4-FFF2-40B4-BE49-F238E27FC236}">
                <a16:creationId xmlns:a16="http://schemas.microsoft.com/office/drawing/2014/main" id="{70E1BFD4-2916-47D9-B1AD-41346A9F900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80266" y="5094260"/>
            <a:ext cx="535706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50" name="文本占位符 49">
            <a:extLst>
              <a:ext uri="{FF2B5EF4-FFF2-40B4-BE49-F238E27FC236}">
                <a16:creationId xmlns:a16="http://schemas.microsoft.com/office/drawing/2014/main" id="{FEDB75A0-018A-4ED1-B969-EED58E77D4F1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0266" y="5419201"/>
            <a:ext cx="535706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3AD1AB-EDCC-4F6F-8722-458AEC7D4C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4953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6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CD67-EF7B-4225-9DCD-E9A1FB0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E31C9-EEB9-478B-9042-EAA8EC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E021F-56B6-40B0-88C1-2D7CFC55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08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D55CE78-2B65-4A52-B6DC-6AA8487BB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EEDE1CD-D8CF-425B-9312-CFD0C6C9D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495300"/>
            <a:ext cx="12192000" cy="6858000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1454398" y="1396009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7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451001" y="3511745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1002" y="3215474"/>
            <a:ext cx="5426076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65411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OfficePLUSCoverBackgroundShape">
            <a:extLst>
              <a:ext uri="{FF2B5EF4-FFF2-40B4-BE49-F238E27FC236}">
                <a16:creationId xmlns:a16="http://schemas.microsoft.com/office/drawing/2014/main" id="{54982007-9E94-94BA-9E71-B81417458AD1}"/>
              </a:ext>
            </a:extLst>
          </p:cNvPr>
          <p:cNvGrpSpPr/>
          <p:nvPr/>
        </p:nvGrpSpPr>
        <p:grpSpPr>
          <a:xfrm>
            <a:off x="6509886" y="1080845"/>
            <a:ext cx="4696310" cy="4762980"/>
            <a:chOff x="6509886" y="1080845"/>
            <a:chExt cx="4696310" cy="476298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87F9110-FF1D-3DD8-B55C-48635EFE2C1D}"/>
                </a:ext>
              </a:extLst>
            </p:cNvPr>
            <p:cNvSpPr/>
            <p:nvPr/>
          </p:nvSpPr>
          <p:spPr>
            <a:xfrm>
              <a:off x="9545174" y="4281427"/>
              <a:ext cx="1562398" cy="15623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30FBD86-A762-8A11-3590-1C873160D26F}"/>
                </a:ext>
              </a:extLst>
            </p:cNvPr>
            <p:cNvGrpSpPr/>
            <p:nvPr/>
          </p:nvGrpSpPr>
          <p:grpSpPr>
            <a:xfrm>
              <a:off x="6921406" y="4894016"/>
              <a:ext cx="670201" cy="550387"/>
              <a:chOff x="3484125" y="5010463"/>
              <a:chExt cx="1053156" cy="780724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79C6F9DA-C993-7FA3-0844-912E8E9CAE22}"/>
                  </a:ext>
                </a:extLst>
              </p:cNvPr>
              <p:cNvSpPr/>
              <p:nvPr/>
            </p:nvSpPr>
            <p:spPr>
              <a:xfrm rot="5400000">
                <a:off x="4489281" y="5010463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CBF3DD8-3F82-E185-C883-63352D627EB0}"/>
                  </a:ext>
                </a:extLst>
              </p:cNvPr>
              <p:cNvSpPr/>
              <p:nvPr/>
            </p:nvSpPr>
            <p:spPr>
              <a:xfrm rot="5400000">
                <a:off x="4489281" y="5193608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729BC5DC-16FC-04E1-A25F-966C4271E778}"/>
                  </a:ext>
                </a:extLst>
              </p:cNvPr>
              <p:cNvSpPr/>
              <p:nvPr/>
            </p:nvSpPr>
            <p:spPr>
              <a:xfrm rot="5400000">
                <a:off x="4489281" y="5376753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A7F2DE9F-79E4-7907-8996-B27A7D36EE49}"/>
                  </a:ext>
                </a:extLst>
              </p:cNvPr>
              <p:cNvSpPr/>
              <p:nvPr/>
            </p:nvSpPr>
            <p:spPr>
              <a:xfrm rot="5400000">
                <a:off x="4489281" y="5560042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7042F745-7065-67B2-9721-483B54B05436}"/>
                  </a:ext>
                </a:extLst>
              </p:cNvPr>
              <p:cNvSpPr/>
              <p:nvPr/>
            </p:nvSpPr>
            <p:spPr>
              <a:xfrm rot="5400000">
                <a:off x="4489281" y="5743187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A7C6FAE4-0F63-86DE-48AE-9AB1CEC1111D}"/>
                  </a:ext>
                </a:extLst>
              </p:cNvPr>
              <p:cNvSpPr/>
              <p:nvPr/>
            </p:nvSpPr>
            <p:spPr>
              <a:xfrm rot="5400000">
                <a:off x="4286849" y="5010463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911F690B-D9C5-C93D-53F7-CF148FD4E846}"/>
                  </a:ext>
                </a:extLst>
              </p:cNvPr>
              <p:cNvSpPr/>
              <p:nvPr/>
            </p:nvSpPr>
            <p:spPr>
              <a:xfrm rot="5400000">
                <a:off x="4286849" y="5193608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C7A64B85-FA27-09B6-79C7-5FD752F9723E}"/>
                  </a:ext>
                </a:extLst>
              </p:cNvPr>
              <p:cNvSpPr/>
              <p:nvPr/>
            </p:nvSpPr>
            <p:spPr>
              <a:xfrm rot="5400000">
                <a:off x="4286849" y="5376753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F91BB43C-AF98-6EC1-2555-6B7D8AB9D5C7}"/>
                  </a:ext>
                </a:extLst>
              </p:cNvPr>
              <p:cNvSpPr/>
              <p:nvPr/>
            </p:nvSpPr>
            <p:spPr>
              <a:xfrm rot="5400000">
                <a:off x="4286849" y="5560042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EAA4951E-6528-7A29-E424-F1746F5D33A0}"/>
                  </a:ext>
                </a:extLst>
              </p:cNvPr>
              <p:cNvSpPr/>
              <p:nvPr/>
            </p:nvSpPr>
            <p:spPr>
              <a:xfrm rot="5400000">
                <a:off x="4286849" y="5743187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5017E9E4-CC77-491B-7D3B-60F98D036E21}"/>
                  </a:ext>
                </a:extLst>
              </p:cNvPr>
              <p:cNvSpPr/>
              <p:nvPr/>
            </p:nvSpPr>
            <p:spPr>
              <a:xfrm rot="5400000">
                <a:off x="4086133" y="5010463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02D9031A-F3E8-3D91-61A6-DA775CF2DB54}"/>
                  </a:ext>
                </a:extLst>
              </p:cNvPr>
              <p:cNvSpPr/>
              <p:nvPr/>
            </p:nvSpPr>
            <p:spPr>
              <a:xfrm rot="5400000">
                <a:off x="4086133" y="5193608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D3135C81-CA8E-5615-EF89-9CB1F36E2963}"/>
                  </a:ext>
                </a:extLst>
              </p:cNvPr>
              <p:cNvSpPr/>
              <p:nvPr/>
            </p:nvSpPr>
            <p:spPr>
              <a:xfrm rot="5400000">
                <a:off x="4086133" y="5376753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6F91AD1D-F75F-4512-C70D-A40BC0297117}"/>
                  </a:ext>
                </a:extLst>
              </p:cNvPr>
              <p:cNvSpPr/>
              <p:nvPr/>
            </p:nvSpPr>
            <p:spPr>
              <a:xfrm rot="5400000">
                <a:off x="4086133" y="5560042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177168D6-36BC-E5B9-EE43-4E59722B9BF8}"/>
                  </a:ext>
                </a:extLst>
              </p:cNvPr>
              <p:cNvSpPr/>
              <p:nvPr/>
            </p:nvSpPr>
            <p:spPr>
              <a:xfrm rot="5400000">
                <a:off x="4086133" y="5743187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5623ADCD-80C8-BB35-B67C-17D7CB9071B6}"/>
                  </a:ext>
                </a:extLst>
              </p:cNvPr>
              <p:cNvSpPr/>
              <p:nvPr/>
            </p:nvSpPr>
            <p:spPr>
              <a:xfrm rot="5400000">
                <a:off x="3885416" y="5010463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708F8113-534C-80F1-CFEF-AE42C84A6EC0}"/>
                  </a:ext>
                </a:extLst>
              </p:cNvPr>
              <p:cNvSpPr/>
              <p:nvPr/>
            </p:nvSpPr>
            <p:spPr>
              <a:xfrm rot="5400000">
                <a:off x="3885416" y="5193608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BCD2C879-50F9-C7DB-92FD-9D11EA75DB84}"/>
                  </a:ext>
                </a:extLst>
              </p:cNvPr>
              <p:cNvSpPr/>
              <p:nvPr/>
            </p:nvSpPr>
            <p:spPr>
              <a:xfrm rot="5400000">
                <a:off x="3885416" y="5376753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D2D64FE6-25E1-5853-4F44-AB38E9BBB67B}"/>
                  </a:ext>
                </a:extLst>
              </p:cNvPr>
              <p:cNvSpPr/>
              <p:nvPr/>
            </p:nvSpPr>
            <p:spPr>
              <a:xfrm rot="5400000">
                <a:off x="3885416" y="5560042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3C57BD4F-4BB5-13F4-F340-9D607E0DD708}"/>
                  </a:ext>
                </a:extLst>
              </p:cNvPr>
              <p:cNvSpPr/>
              <p:nvPr/>
            </p:nvSpPr>
            <p:spPr>
              <a:xfrm rot="5400000">
                <a:off x="3885416" y="5743187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5CE9A5BB-97BA-8569-9DBC-ACEBAEE5DFBF}"/>
                  </a:ext>
                </a:extLst>
              </p:cNvPr>
              <p:cNvSpPr/>
              <p:nvPr/>
            </p:nvSpPr>
            <p:spPr>
              <a:xfrm rot="5400000">
                <a:off x="3684841" y="5010463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DD0DA67F-49F0-D107-8454-9E06733EAFBC}"/>
                  </a:ext>
                </a:extLst>
              </p:cNvPr>
              <p:cNvSpPr/>
              <p:nvPr/>
            </p:nvSpPr>
            <p:spPr>
              <a:xfrm rot="5400000">
                <a:off x="3684841" y="5193608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087ABEF0-3BFC-12E1-EC7D-12558679388D}"/>
                  </a:ext>
                </a:extLst>
              </p:cNvPr>
              <p:cNvSpPr/>
              <p:nvPr/>
            </p:nvSpPr>
            <p:spPr>
              <a:xfrm rot="5400000">
                <a:off x="3684841" y="5376753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7416B024-B2B2-6C43-5B23-A6215269E1D0}"/>
                  </a:ext>
                </a:extLst>
              </p:cNvPr>
              <p:cNvSpPr/>
              <p:nvPr/>
            </p:nvSpPr>
            <p:spPr>
              <a:xfrm rot="5400000">
                <a:off x="3684841" y="5560042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A6774459-AD9A-59EA-7EC8-48F257EAD960}"/>
                  </a:ext>
                </a:extLst>
              </p:cNvPr>
              <p:cNvSpPr/>
              <p:nvPr/>
            </p:nvSpPr>
            <p:spPr>
              <a:xfrm rot="5400000">
                <a:off x="3684841" y="5743187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72F7EE9A-0703-4573-BE57-822BC6C81ED5}"/>
                  </a:ext>
                </a:extLst>
              </p:cNvPr>
              <p:cNvSpPr/>
              <p:nvPr/>
            </p:nvSpPr>
            <p:spPr>
              <a:xfrm rot="5400000">
                <a:off x="3484125" y="5010463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025EE7EF-4FA1-119D-B60E-293B6EDA8C35}"/>
                  </a:ext>
                </a:extLst>
              </p:cNvPr>
              <p:cNvSpPr/>
              <p:nvPr/>
            </p:nvSpPr>
            <p:spPr>
              <a:xfrm rot="5400000">
                <a:off x="3484125" y="5193608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26578289-3334-D878-86FB-2C855AA084A5}"/>
                  </a:ext>
                </a:extLst>
              </p:cNvPr>
              <p:cNvSpPr/>
              <p:nvPr/>
            </p:nvSpPr>
            <p:spPr>
              <a:xfrm rot="5400000">
                <a:off x="3484125" y="5376753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166DB521-AC56-9B4C-AEDA-3287B02D3FD1}"/>
                  </a:ext>
                </a:extLst>
              </p:cNvPr>
              <p:cNvSpPr/>
              <p:nvPr/>
            </p:nvSpPr>
            <p:spPr>
              <a:xfrm rot="5400000">
                <a:off x="3484125" y="5560042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A808D2D0-C0BB-EF45-D15B-3D2C4A82787E}"/>
                  </a:ext>
                </a:extLst>
              </p:cNvPr>
              <p:cNvSpPr/>
              <p:nvPr/>
            </p:nvSpPr>
            <p:spPr>
              <a:xfrm rot="5400000">
                <a:off x="3484125" y="5743187"/>
                <a:ext cx="48000" cy="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403C4F5F-16F8-0A39-C352-6E8DFBB46941}"/>
                </a:ext>
              </a:extLst>
            </p:cNvPr>
            <p:cNvSpPr/>
            <p:nvPr/>
          </p:nvSpPr>
          <p:spPr>
            <a:xfrm flipH="1">
              <a:off x="6509886" y="1080845"/>
              <a:ext cx="4696310" cy="4696310"/>
            </a:xfrm>
            <a:prstGeom prst="ellipse">
              <a:avLst/>
            </a:prstGeom>
            <a:blipFill>
              <a:blip r:embed="rId2"/>
              <a:stretch>
                <a:fillRect l="-25103" r="-2495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DBC69F5B-20A8-B915-9464-9262DD501BEA}"/>
                </a:ext>
              </a:extLst>
            </p:cNvPr>
            <p:cNvSpPr/>
            <p:nvPr/>
          </p:nvSpPr>
          <p:spPr>
            <a:xfrm>
              <a:off x="7055650" y="1241674"/>
              <a:ext cx="595895" cy="5958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7899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AF40A-9137-074B-14AF-FF976D8BF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3DDF08-236C-73FB-1A23-0CAC3776F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31ABF0-1817-39B1-A584-A036133BC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F4B3A-8D34-4F50-0550-C4D0920E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43A459-DB27-3A8D-DBED-98072C7B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52714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B73C6E-9BE0-9F76-F95B-1132DC93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223590-6D36-FE6B-E94A-7A22AC4CF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40F5A4-CAFB-F70D-2F3A-BC6B8480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01FBF9-98A8-713F-0E7B-6F3562E0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401276-679F-25C3-7916-C42B9FFE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84418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7CC34-9A83-C4C3-8DE9-884F656E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A5B16C-0659-7CF0-9E53-A2227D285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C0D979-F371-C8F9-95D2-09A20D55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5600-AE24-4637-9452-F8B1626192AE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000A50-9F74-3073-913D-0BB6741E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03BDCA-BCED-547F-629C-E8A98553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4951-A4AE-46AB-9A17-A51A1F3046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618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C38289-9378-CF82-9126-9DF8B7FD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91FA8D-BACC-8081-B639-47A178BEE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7E8BF5-ABDE-B703-9EC6-4051312AE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95D342-61C0-94CA-3CD9-EB4FA656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0BE0F0-C5E7-E485-153B-1781D49C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C63E19-4902-AB0D-92D6-2AF18E26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17383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CE6458-78CC-31DA-81BD-EE3B3BB2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03516A-5735-C852-139B-524232C2B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682968-E10D-6006-3F0F-DEC4EB879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B15305-B2CA-FCF9-801C-E324E367C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90654AE-8E35-D662-9A37-A767326A4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88B9545-7501-31A2-FFD7-D4CA6FEB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D106CA0-7855-786F-606C-EE5156DCA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 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BF3F9C9-A0BB-35F5-B270-90D886CA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53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CB3C17-B52B-B3BD-31AE-6DFCDCCC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20044EB-F779-0A02-F6B9-9E9739ED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646751-C68B-8CA3-9434-BFA6CE36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45B296-EADE-193B-076F-8FCDE90D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877365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70607EF-240A-859E-501B-EAE864A1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5600-AE24-4637-9452-F8B1626192AE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E9BF7C-EC3E-C0AD-336A-3EF96797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5450B8-41DC-C966-956E-1F1E9B38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4951-A4AE-46AB-9A17-A51A1F3046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97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61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6BBCB-23E9-E57B-4B1A-14BAFA23F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7A1A3C-7EE2-0016-D3F2-A18BD98E5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717950-17F1-1823-826E-E5C9F715E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857568-1517-DCFB-F6EA-713AF328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E13803-4BC6-D294-CBF6-FE73996C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022BA3-6A8F-8B3E-651C-3EEEA549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7422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57DE3-4D69-0AD1-925D-0297D685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C95BD75-9287-86DF-03D0-690CEB64C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55AE1C-18FA-5FFE-3FE9-C0E3DE063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7548CB-E897-C463-52F1-019DAFA3F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CD3A16-3FE9-4E9B-24EF-5897B897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 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88D61D-7EC2-261D-F941-A6F41050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378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2032DC-73C4-1C71-4CAD-EE2434519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6A97E12-85A3-8E77-3752-991DCB6C5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4CA0D3-B4BE-EEFD-3341-E5BB47E7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8CD42B-95F2-74DC-F390-3AB947C0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254DF9-6569-C597-6D01-20959E6E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473866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D1B1834-A5BD-9FB1-83CB-082C23BC4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F4C4C4-2E56-0535-B564-202AC3FFC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832081-700B-0C20-33A7-785740FC2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69B3A8-D355-E230-1108-9F6156EC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 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1440A6-A7AC-AAA2-F038-1F817030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088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37F0258-4B56-4926-ADC9-621241FD1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DB3ABD1-BB89-4563-9055-1F3CD371DE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71512" y="812165"/>
            <a:ext cx="12192000" cy="6858000"/>
          </a:xfrm>
          <a:prstGeom prst="rect">
            <a:avLst/>
          </a:prstGeom>
        </p:spPr>
      </p:pic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5787424" y="3142015"/>
            <a:ext cx="5419185" cy="89535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5787423" y="4114354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CB82F-2036-47F8-967F-811316D65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E58D20-F6D3-402F-8CAE-45C93DE21A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130300"/>
            <a:ext cx="5348287" cy="50069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10CDFBA3-1B3A-4680-B040-97746005F91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69924" y="1130300"/>
            <a:ext cx="5348287" cy="50069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38D1FF-F029-4867-90D4-B2A4A57D6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A4CE92EA-4D63-406A-8DB4-81454AA337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OfficePLUS 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69AB785F-69B1-42FD-A54D-980ECF6E7F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408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B13F9A-9790-4562-8B37-BBDCA0C1B0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5163" y="1135380"/>
            <a:ext cx="5326061" cy="448976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939CE1-2565-4BD2-B765-0FDA979C42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1514" y="1685956"/>
            <a:ext cx="5326061" cy="45037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A8FE65-353E-44A9-975F-C67D0364E0E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6" y="1135380"/>
            <a:ext cx="5326061" cy="448976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E1F490D-3FF4-40C5-B1DD-918F0138111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1685956"/>
            <a:ext cx="5348287" cy="45037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B458B080-7577-4712-B3BC-597995F4A7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650616-94FA-4F8C-B49C-5CD1BB08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 dirty="0"/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E9664480-D645-43BD-896D-DC0BDBEE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 </a:t>
            </a:r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846A2231-11F9-489B-9492-E00E5114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622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2A0A934-5CD6-45C4-85B8-F0193DB3210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1130299"/>
            <a:ext cx="6337300" cy="50069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3FB480-9825-4C58-BCE4-FA8E8034DF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9924" y="1138237"/>
            <a:ext cx="4282322" cy="49990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F4537028-F61E-47F3-9D71-30474CF14B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0FDA25-DB83-46C5-AF0D-EDF629B2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2C754D97-8B61-4E79-A1E5-35140A9C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 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B1872646-73C0-4ECC-98AD-5144CCA4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130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CD67-EF7B-4225-9DCD-E9A1FB0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E31C9-EEB9-478B-9042-EAA8EC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E021F-56B6-40B0-88C1-2D7CFC55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83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37F0258-4B56-4926-ADC9-621241FD1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DB3ABD1-BB89-4563-9055-1F3CD371DE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71512" y="812165"/>
            <a:ext cx="12192000" cy="6858000"/>
          </a:xfrm>
          <a:prstGeom prst="rect">
            <a:avLst/>
          </a:prstGeom>
        </p:spPr>
      </p:pic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5787424" y="3142015"/>
            <a:ext cx="5419185" cy="89535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5787423" y="4114354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45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CB82F-2036-47F8-967F-811316D65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E58D20-F6D3-402F-8CAE-45C93DE21A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130300"/>
            <a:ext cx="5348287" cy="50069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10CDFBA3-1B3A-4680-B040-97746005F91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69924" y="1130300"/>
            <a:ext cx="5348287" cy="50069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38D1FF-F029-4867-90D4-B2A4A57D6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A4CE92EA-4D63-406A-8DB4-81454AA337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OfficePLUS 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69AB785F-69B1-42FD-A54D-980ECF6E7F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93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B13F9A-9790-4562-8B37-BBDCA0C1B0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5163" y="1135380"/>
            <a:ext cx="5326061" cy="448976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939CE1-2565-4BD2-B765-0FDA979C42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1514" y="1685956"/>
            <a:ext cx="5326061" cy="45037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A8FE65-353E-44A9-975F-C67D0364E0E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6" y="1135380"/>
            <a:ext cx="5326061" cy="448976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E1F490D-3FF4-40C5-B1DD-918F0138111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1685956"/>
            <a:ext cx="5348287" cy="45037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B458B080-7577-4712-B3BC-597995F4A7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650616-94FA-4F8C-B49C-5CD1BB08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 dirty="0"/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E9664480-D645-43BD-896D-DC0BDBEE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 </a:t>
            </a:r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846A2231-11F9-489B-9492-E00E5114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11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07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69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2A0A934-5CD6-45C4-85B8-F0193DB3210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1130299"/>
            <a:ext cx="6337300" cy="50069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3FB480-9825-4C58-BCE4-FA8E8034DF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9924" y="1138237"/>
            <a:ext cx="4282322" cy="49990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F4537028-F61E-47F3-9D71-30474CF14B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0FDA25-DB83-46C5-AF0D-EDF629B2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2C754D97-8B61-4E79-A1E5-35140A9C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 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B1872646-73C0-4ECC-98AD-5144CCA4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36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6A26850-400B-4B40-A941-1801CDFB6B60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610599" y="1130300"/>
            <a:ext cx="2909888" cy="5006974"/>
          </a:xfrm>
        </p:spPr>
        <p:txBody>
          <a:bodyPr vert="eaVert">
            <a:normAutofit/>
          </a:bodyPr>
          <a:lstStyle>
            <a:lvl1pPr>
              <a:defRPr sz="20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CE9257-C5F8-43EE-8C8C-4FD143283D4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69925" y="1130300"/>
            <a:ext cx="7795065" cy="500697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D225C0EF-3B42-4E42-877B-BB95B987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2023/8/1</a:t>
            </a:fld>
            <a:endParaRPr lang="zh-CN" alt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B1EF878A-978C-4FF5-98E8-4EA308DF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 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71CBB6EA-5004-4A02-8AF9-9CE561A4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8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OfficePLUS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03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>
          <p15:clr>
            <a:srgbClr val="F26B43"/>
          </p15:clr>
        </p15:guide>
        <p15:guide id="2" pos="7257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6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OfficePLUSCoverBackgroundShape">
            <a:extLst>
              <a:ext uri="{FF2B5EF4-FFF2-40B4-BE49-F238E27FC236}">
                <a16:creationId xmlns:a16="http://schemas.microsoft.com/office/drawing/2014/main" id="{AA1BA73F-213F-758A-4A27-11B470ED2185}"/>
              </a:ext>
            </a:extLst>
          </p:cNvPr>
          <p:cNvGrpSpPr/>
          <p:nvPr/>
        </p:nvGrpSpPr>
        <p:grpSpPr>
          <a:xfrm>
            <a:off x="1" y="1"/>
            <a:ext cx="12191998" cy="6857998"/>
            <a:chOff x="1" y="1"/>
            <a:chExt cx="12191998" cy="6857998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FB7C7B1D-E1FF-2020-5D61-AC3C11FC53E6}"/>
                </a:ext>
              </a:extLst>
            </p:cNvPr>
            <p:cNvSpPr/>
            <p:nvPr/>
          </p:nvSpPr>
          <p:spPr>
            <a:xfrm>
              <a:off x="1" y="1"/>
              <a:ext cx="1090669" cy="695617"/>
            </a:xfrm>
            <a:custGeom>
              <a:avLst/>
              <a:gdLst>
                <a:gd name="connsiteX0" fmla="*/ 3246976 w 3812127"/>
                <a:gd name="connsiteY0" fmla="*/ 0 h 2431333"/>
                <a:gd name="connsiteX1" fmla="*/ 3812127 w 3812127"/>
                <a:gd name="connsiteY1" fmla="*/ 0 h 2431333"/>
                <a:gd name="connsiteX2" fmla="*/ 3807794 w 3812127"/>
                <a:gd name="connsiteY2" fmla="*/ 85796 h 2431333"/>
                <a:gd name="connsiteX3" fmla="*/ 1208616 w 3812127"/>
                <a:gd name="connsiteY3" fmla="*/ 2431333 h 2431333"/>
                <a:gd name="connsiteX4" fmla="*/ 191648 w 3812127"/>
                <a:gd name="connsiteY4" fmla="*/ 2226017 h 2431333"/>
                <a:gd name="connsiteX5" fmla="*/ 0 w 3812127"/>
                <a:gd name="connsiteY5" fmla="*/ 2133695 h 2431333"/>
                <a:gd name="connsiteX6" fmla="*/ 0 w 3812127"/>
                <a:gd name="connsiteY6" fmla="*/ 1468768 h 2431333"/>
                <a:gd name="connsiteX7" fmla="*/ 63830 w 3812127"/>
                <a:gd name="connsiteY7" fmla="*/ 1516499 h 2431333"/>
                <a:gd name="connsiteX8" fmla="*/ 1208616 w 3812127"/>
                <a:gd name="connsiteY8" fmla="*/ 1866183 h 2431333"/>
                <a:gd name="connsiteX9" fmla="*/ 3245562 w 3812127"/>
                <a:gd name="connsiteY9" fmla="*/ 28013 h 243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2127" h="2431333">
                  <a:moveTo>
                    <a:pt x="3246976" y="0"/>
                  </a:moveTo>
                  <a:lnTo>
                    <a:pt x="3812127" y="0"/>
                  </a:lnTo>
                  <a:lnTo>
                    <a:pt x="3807794" y="85796"/>
                  </a:lnTo>
                  <a:cubicBezTo>
                    <a:pt x="3674000" y="1403249"/>
                    <a:pt x="2561369" y="2431333"/>
                    <a:pt x="1208616" y="2431333"/>
                  </a:cubicBezTo>
                  <a:cubicBezTo>
                    <a:pt x="847882" y="2431333"/>
                    <a:pt x="504223" y="2358225"/>
                    <a:pt x="191648" y="2226017"/>
                  </a:cubicBezTo>
                  <a:lnTo>
                    <a:pt x="0" y="2133695"/>
                  </a:lnTo>
                  <a:lnTo>
                    <a:pt x="0" y="1468768"/>
                  </a:lnTo>
                  <a:lnTo>
                    <a:pt x="63830" y="1516499"/>
                  </a:lnTo>
                  <a:cubicBezTo>
                    <a:pt x="390616" y="1737271"/>
                    <a:pt x="784562" y="1866183"/>
                    <a:pt x="1208616" y="1866183"/>
                  </a:cubicBezTo>
                  <a:cubicBezTo>
                    <a:pt x="2268753" y="1866183"/>
                    <a:pt x="3140709" y="1060485"/>
                    <a:pt x="3245562" y="280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8109CD21-0DA7-CDB1-7D42-53E6206EDEC2}"/>
                </a:ext>
              </a:extLst>
            </p:cNvPr>
            <p:cNvGrpSpPr/>
            <p:nvPr/>
          </p:nvGrpSpPr>
          <p:grpSpPr>
            <a:xfrm rot="5400000">
              <a:off x="10824254" y="115107"/>
              <a:ext cx="662445" cy="1580656"/>
              <a:chOff x="8874604" y="4540797"/>
              <a:chExt cx="787878" cy="187995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F1E37FA2-6D6C-463E-BCA9-D3B299085B20}"/>
                  </a:ext>
                </a:extLst>
              </p:cNvPr>
              <p:cNvSpPr/>
              <p:nvPr/>
            </p:nvSpPr>
            <p:spPr>
              <a:xfrm>
                <a:off x="8874604" y="4540797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FB355BB5-4E24-7199-F538-DB08AF221408}"/>
                  </a:ext>
                </a:extLst>
              </p:cNvPr>
              <p:cNvSpPr/>
              <p:nvPr/>
            </p:nvSpPr>
            <p:spPr>
              <a:xfrm>
                <a:off x="9059427" y="4540797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AF6C17EB-6AAB-0A9B-0B81-0F7710F76BF3}"/>
                  </a:ext>
                </a:extLst>
              </p:cNvPr>
              <p:cNvSpPr/>
              <p:nvPr/>
            </p:nvSpPr>
            <p:spPr>
              <a:xfrm>
                <a:off x="9244250" y="4540797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731DA832-0CA2-180E-5696-E7DBAEC8CE69}"/>
                  </a:ext>
                </a:extLst>
              </p:cNvPr>
              <p:cNvSpPr/>
              <p:nvPr/>
            </p:nvSpPr>
            <p:spPr>
              <a:xfrm>
                <a:off x="9429218" y="4540797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F670A21D-6263-2BA5-F4BB-E3A435881933}"/>
                  </a:ext>
                </a:extLst>
              </p:cNvPr>
              <p:cNvSpPr/>
              <p:nvPr/>
            </p:nvSpPr>
            <p:spPr>
              <a:xfrm>
                <a:off x="9614042" y="4540797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870D3710-3CC8-AA18-B19F-752BF94750A3}"/>
                  </a:ext>
                </a:extLst>
              </p:cNvPr>
              <p:cNvSpPr/>
              <p:nvPr/>
            </p:nvSpPr>
            <p:spPr>
              <a:xfrm>
                <a:off x="8874604" y="4745083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559C0007-09EB-A6A7-604F-2A96553C9391}"/>
                  </a:ext>
                </a:extLst>
              </p:cNvPr>
              <p:cNvSpPr/>
              <p:nvPr/>
            </p:nvSpPr>
            <p:spPr>
              <a:xfrm>
                <a:off x="9059427" y="4745083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2F29A8AA-699C-C7CE-736A-DB47E0B9306F}"/>
                  </a:ext>
                </a:extLst>
              </p:cNvPr>
              <p:cNvSpPr/>
              <p:nvPr/>
            </p:nvSpPr>
            <p:spPr>
              <a:xfrm>
                <a:off x="9244250" y="4745083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D165A561-9A48-385B-0D20-37BB524AB976}"/>
                  </a:ext>
                </a:extLst>
              </p:cNvPr>
              <p:cNvSpPr/>
              <p:nvPr/>
            </p:nvSpPr>
            <p:spPr>
              <a:xfrm>
                <a:off x="9429218" y="4745083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45E68BC1-EC73-A7DD-FE85-7BC7C14921BF}"/>
                  </a:ext>
                </a:extLst>
              </p:cNvPr>
              <p:cNvSpPr/>
              <p:nvPr/>
            </p:nvSpPr>
            <p:spPr>
              <a:xfrm>
                <a:off x="9614042" y="4745083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5FBD079-49B7-9D2F-7F59-7A34C757540B}"/>
                  </a:ext>
                </a:extLst>
              </p:cNvPr>
              <p:cNvSpPr/>
              <p:nvPr/>
            </p:nvSpPr>
            <p:spPr>
              <a:xfrm>
                <a:off x="8874604" y="4949369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7AE5E9EB-96DF-6C9F-C277-B7DC499A511C}"/>
                  </a:ext>
                </a:extLst>
              </p:cNvPr>
              <p:cNvSpPr/>
              <p:nvPr/>
            </p:nvSpPr>
            <p:spPr>
              <a:xfrm>
                <a:off x="9059427" y="4949369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AF2931C8-4B9C-0922-D4C3-9EE19F84C362}"/>
                  </a:ext>
                </a:extLst>
              </p:cNvPr>
              <p:cNvSpPr/>
              <p:nvPr/>
            </p:nvSpPr>
            <p:spPr>
              <a:xfrm>
                <a:off x="9244250" y="4949369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E5F2468-C2E9-35EF-1251-F4C07376F4F3}"/>
                  </a:ext>
                </a:extLst>
              </p:cNvPr>
              <p:cNvSpPr/>
              <p:nvPr/>
            </p:nvSpPr>
            <p:spPr>
              <a:xfrm>
                <a:off x="9429218" y="4949369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4F56E690-BCE6-390D-B552-7D6F2AB0D7FE}"/>
                  </a:ext>
                </a:extLst>
              </p:cNvPr>
              <p:cNvSpPr/>
              <p:nvPr/>
            </p:nvSpPr>
            <p:spPr>
              <a:xfrm>
                <a:off x="9614042" y="4949369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3D734A62-95D8-9D24-4BC9-A79FF552D902}"/>
                  </a:ext>
                </a:extLst>
              </p:cNvPr>
              <p:cNvSpPr/>
              <p:nvPr/>
            </p:nvSpPr>
            <p:spPr>
              <a:xfrm>
                <a:off x="8874604" y="5153655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4A034B67-E9BD-5985-44AB-96F5B0B925D4}"/>
                  </a:ext>
                </a:extLst>
              </p:cNvPr>
              <p:cNvSpPr/>
              <p:nvPr/>
            </p:nvSpPr>
            <p:spPr>
              <a:xfrm>
                <a:off x="9059427" y="5153655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5FB2EEF8-AE3D-1737-1E2D-43188BE0B971}"/>
                  </a:ext>
                </a:extLst>
              </p:cNvPr>
              <p:cNvSpPr/>
              <p:nvPr/>
            </p:nvSpPr>
            <p:spPr>
              <a:xfrm>
                <a:off x="9244250" y="5153655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5CF2C3D9-C809-97E0-BF83-8E255D162DAA}"/>
                  </a:ext>
                </a:extLst>
              </p:cNvPr>
              <p:cNvSpPr/>
              <p:nvPr/>
            </p:nvSpPr>
            <p:spPr>
              <a:xfrm>
                <a:off x="9429218" y="5153655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A4808812-3939-37BD-A553-F1B5A776CBE7}"/>
                  </a:ext>
                </a:extLst>
              </p:cNvPr>
              <p:cNvSpPr/>
              <p:nvPr/>
            </p:nvSpPr>
            <p:spPr>
              <a:xfrm>
                <a:off x="9614042" y="5153655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18819BC4-D6B6-9AE7-8E5E-7FFB72C18ECB}"/>
                  </a:ext>
                </a:extLst>
              </p:cNvPr>
              <p:cNvSpPr/>
              <p:nvPr/>
            </p:nvSpPr>
            <p:spPr>
              <a:xfrm>
                <a:off x="8874604" y="5357941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BE1593FF-1685-7392-92D5-25651FF326AB}"/>
                  </a:ext>
                </a:extLst>
              </p:cNvPr>
              <p:cNvSpPr/>
              <p:nvPr/>
            </p:nvSpPr>
            <p:spPr>
              <a:xfrm>
                <a:off x="9059427" y="5357941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F846B822-6781-FCF7-71C4-61AECF3BFB88}"/>
                  </a:ext>
                </a:extLst>
              </p:cNvPr>
              <p:cNvSpPr/>
              <p:nvPr/>
            </p:nvSpPr>
            <p:spPr>
              <a:xfrm>
                <a:off x="9244250" y="5357941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3DAB2476-8AD2-2EE9-0FD0-EB84FE4CA8CF}"/>
                  </a:ext>
                </a:extLst>
              </p:cNvPr>
              <p:cNvSpPr/>
              <p:nvPr/>
            </p:nvSpPr>
            <p:spPr>
              <a:xfrm>
                <a:off x="9429218" y="5357941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4B9FDC76-0674-50D0-5CBB-EBD8C40A6F78}"/>
                  </a:ext>
                </a:extLst>
              </p:cNvPr>
              <p:cNvSpPr/>
              <p:nvPr/>
            </p:nvSpPr>
            <p:spPr>
              <a:xfrm>
                <a:off x="9614042" y="5357941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CB914EEF-36F2-4755-A861-03A33647673E}"/>
                  </a:ext>
                </a:extLst>
              </p:cNvPr>
              <p:cNvSpPr/>
              <p:nvPr/>
            </p:nvSpPr>
            <p:spPr>
              <a:xfrm>
                <a:off x="8874604" y="5562227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AF7B9CEC-8416-7EDD-B816-238FCECDC31A}"/>
                  </a:ext>
                </a:extLst>
              </p:cNvPr>
              <p:cNvSpPr/>
              <p:nvPr/>
            </p:nvSpPr>
            <p:spPr>
              <a:xfrm>
                <a:off x="9059427" y="5562227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10C8BA46-DBCF-1E94-ED3E-1CB0AE9D0846}"/>
                  </a:ext>
                </a:extLst>
              </p:cNvPr>
              <p:cNvSpPr/>
              <p:nvPr/>
            </p:nvSpPr>
            <p:spPr>
              <a:xfrm>
                <a:off x="9244250" y="5562227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241BB06B-5F46-32A2-AF5F-D216A3B1CEFC}"/>
                  </a:ext>
                </a:extLst>
              </p:cNvPr>
              <p:cNvSpPr/>
              <p:nvPr/>
            </p:nvSpPr>
            <p:spPr>
              <a:xfrm>
                <a:off x="9429218" y="5562227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246DC979-DE6D-91AA-521A-772E88230B85}"/>
                  </a:ext>
                </a:extLst>
              </p:cNvPr>
              <p:cNvSpPr/>
              <p:nvPr/>
            </p:nvSpPr>
            <p:spPr>
              <a:xfrm>
                <a:off x="9614042" y="5562227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4539DE4E-58AA-3086-8577-12443B18D72D}"/>
                  </a:ext>
                </a:extLst>
              </p:cNvPr>
              <p:cNvSpPr/>
              <p:nvPr/>
            </p:nvSpPr>
            <p:spPr>
              <a:xfrm>
                <a:off x="8874604" y="5764783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33302E32-9FBF-4482-F466-77E12DCC634C}"/>
                  </a:ext>
                </a:extLst>
              </p:cNvPr>
              <p:cNvSpPr/>
              <p:nvPr/>
            </p:nvSpPr>
            <p:spPr>
              <a:xfrm>
                <a:off x="9059427" y="5764783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9A7DCADA-D6F5-3E4E-1FE5-E6CD4AA8244A}"/>
                  </a:ext>
                </a:extLst>
              </p:cNvPr>
              <p:cNvSpPr/>
              <p:nvPr/>
            </p:nvSpPr>
            <p:spPr>
              <a:xfrm>
                <a:off x="9244250" y="5764783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6E0A855E-F1C6-5031-C25D-8F1EAD05EE9B}"/>
                  </a:ext>
                </a:extLst>
              </p:cNvPr>
              <p:cNvSpPr/>
              <p:nvPr/>
            </p:nvSpPr>
            <p:spPr>
              <a:xfrm>
                <a:off x="9429218" y="5764783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DEB96DD3-6A9C-2654-E977-4EA4945B8254}"/>
                  </a:ext>
                </a:extLst>
              </p:cNvPr>
              <p:cNvSpPr/>
              <p:nvPr/>
            </p:nvSpPr>
            <p:spPr>
              <a:xfrm>
                <a:off x="9614042" y="5764783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6AF20494-D9B6-00C7-43A2-3E9434D92BD5}"/>
                  </a:ext>
                </a:extLst>
              </p:cNvPr>
              <p:cNvSpPr/>
              <p:nvPr/>
            </p:nvSpPr>
            <p:spPr>
              <a:xfrm>
                <a:off x="8874604" y="5967339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16FE5BC9-C29E-A383-A5F8-C2536C2A967D}"/>
                  </a:ext>
                </a:extLst>
              </p:cNvPr>
              <p:cNvSpPr/>
              <p:nvPr/>
            </p:nvSpPr>
            <p:spPr>
              <a:xfrm>
                <a:off x="9059427" y="5967339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CD9C6DBF-AD6C-C39C-08C1-83D2E28F9286}"/>
                  </a:ext>
                </a:extLst>
              </p:cNvPr>
              <p:cNvSpPr/>
              <p:nvPr/>
            </p:nvSpPr>
            <p:spPr>
              <a:xfrm>
                <a:off x="9244250" y="5967339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69B142B9-8FB1-C7D7-5123-BAB02742023C}"/>
                  </a:ext>
                </a:extLst>
              </p:cNvPr>
              <p:cNvSpPr/>
              <p:nvPr/>
            </p:nvSpPr>
            <p:spPr>
              <a:xfrm>
                <a:off x="9429218" y="5967339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A330E870-48F3-6824-2D1D-E04A5369F107}"/>
                  </a:ext>
                </a:extLst>
              </p:cNvPr>
              <p:cNvSpPr/>
              <p:nvPr/>
            </p:nvSpPr>
            <p:spPr>
              <a:xfrm>
                <a:off x="9614042" y="5967339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A8394D4E-3B92-EF4C-464B-A9C207BB3C91}"/>
                  </a:ext>
                </a:extLst>
              </p:cNvPr>
              <p:cNvSpPr/>
              <p:nvPr/>
            </p:nvSpPr>
            <p:spPr>
              <a:xfrm>
                <a:off x="8874604" y="6169751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6121B47C-C428-5557-FFBB-DBF60111C478}"/>
                  </a:ext>
                </a:extLst>
              </p:cNvPr>
              <p:cNvSpPr/>
              <p:nvPr/>
            </p:nvSpPr>
            <p:spPr>
              <a:xfrm>
                <a:off x="9059427" y="6169751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894CC4CA-B98B-19EC-2E67-DADFE7A10BA9}"/>
                  </a:ext>
                </a:extLst>
              </p:cNvPr>
              <p:cNvSpPr/>
              <p:nvPr/>
            </p:nvSpPr>
            <p:spPr>
              <a:xfrm>
                <a:off x="9244250" y="6169751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81F14FAE-03EB-60D9-C240-464A165C1184}"/>
                  </a:ext>
                </a:extLst>
              </p:cNvPr>
              <p:cNvSpPr/>
              <p:nvPr/>
            </p:nvSpPr>
            <p:spPr>
              <a:xfrm>
                <a:off x="9429218" y="6169751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2DDA9EF5-A894-6CB5-E577-28283CE4482F}"/>
                  </a:ext>
                </a:extLst>
              </p:cNvPr>
              <p:cNvSpPr/>
              <p:nvPr/>
            </p:nvSpPr>
            <p:spPr>
              <a:xfrm>
                <a:off x="9614042" y="6169751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F3A57183-F1F3-6DE7-01C6-426CC8E9AAE2}"/>
                  </a:ext>
                </a:extLst>
              </p:cNvPr>
              <p:cNvSpPr/>
              <p:nvPr/>
            </p:nvSpPr>
            <p:spPr>
              <a:xfrm>
                <a:off x="8874604" y="6372307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17B27716-A52F-2762-742F-647CF9D1AAE8}"/>
                  </a:ext>
                </a:extLst>
              </p:cNvPr>
              <p:cNvSpPr/>
              <p:nvPr/>
            </p:nvSpPr>
            <p:spPr>
              <a:xfrm>
                <a:off x="9059427" y="6372307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B936D1A5-9CD9-B69D-776B-26E5CE0759A4}"/>
                  </a:ext>
                </a:extLst>
              </p:cNvPr>
              <p:cNvSpPr/>
              <p:nvPr/>
            </p:nvSpPr>
            <p:spPr>
              <a:xfrm>
                <a:off x="9244250" y="6372307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1B293DDF-334B-3E4C-0A28-4995561C3801}"/>
                  </a:ext>
                </a:extLst>
              </p:cNvPr>
              <p:cNvSpPr/>
              <p:nvPr/>
            </p:nvSpPr>
            <p:spPr>
              <a:xfrm>
                <a:off x="9429218" y="6372307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C2E9F397-786D-3337-7EEC-209ED1610D28}"/>
                  </a:ext>
                </a:extLst>
              </p:cNvPr>
              <p:cNvSpPr/>
              <p:nvPr/>
            </p:nvSpPr>
            <p:spPr>
              <a:xfrm>
                <a:off x="9614042" y="6372307"/>
                <a:ext cx="48440" cy="48440"/>
              </a:xfrm>
              <a:prstGeom prst="ellipse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172CDA3A-B304-AED8-89C1-279EAAFCB2AA}"/>
                </a:ext>
              </a:extLst>
            </p:cNvPr>
            <p:cNvSpPr/>
            <p:nvPr/>
          </p:nvSpPr>
          <p:spPr>
            <a:xfrm flipH="1" flipV="1">
              <a:off x="11435507" y="6375517"/>
              <a:ext cx="756492" cy="482482"/>
            </a:xfrm>
            <a:custGeom>
              <a:avLst/>
              <a:gdLst>
                <a:gd name="connsiteX0" fmla="*/ 3246976 w 3812127"/>
                <a:gd name="connsiteY0" fmla="*/ 0 h 2431333"/>
                <a:gd name="connsiteX1" fmla="*/ 3812127 w 3812127"/>
                <a:gd name="connsiteY1" fmla="*/ 0 h 2431333"/>
                <a:gd name="connsiteX2" fmla="*/ 3807794 w 3812127"/>
                <a:gd name="connsiteY2" fmla="*/ 85796 h 2431333"/>
                <a:gd name="connsiteX3" fmla="*/ 1208616 w 3812127"/>
                <a:gd name="connsiteY3" fmla="*/ 2431333 h 2431333"/>
                <a:gd name="connsiteX4" fmla="*/ 191648 w 3812127"/>
                <a:gd name="connsiteY4" fmla="*/ 2226017 h 2431333"/>
                <a:gd name="connsiteX5" fmla="*/ 0 w 3812127"/>
                <a:gd name="connsiteY5" fmla="*/ 2133695 h 2431333"/>
                <a:gd name="connsiteX6" fmla="*/ 0 w 3812127"/>
                <a:gd name="connsiteY6" fmla="*/ 1468768 h 2431333"/>
                <a:gd name="connsiteX7" fmla="*/ 63830 w 3812127"/>
                <a:gd name="connsiteY7" fmla="*/ 1516499 h 2431333"/>
                <a:gd name="connsiteX8" fmla="*/ 1208616 w 3812127"/>
                <a:gd name="connsiteY8" fmla="*/ 1866183 h 2431333"/>
                <a:gd name="connsiteX9" fmla="*/ 3245562 w 3812127"/>
                <a:gd name="connsiteY9" fmla="*/ 28013 h 243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2127" h="2431333">
                  <a:moveTo>
                    <a:pt x="3246976" y="0"/>
                  </a:moveTo>
                  <a:lnTo>
                    <a:pt x="3812127" y="0"/>
                  </a:lnTo>
                  <a:lnTo>
                    <a:pt x="3807794" y="85796"/>
                  </a:lnTo>
                  <a:cubicBezTo>
                    <a:pt x="3674000" y="1403249"/>
                    <a:pt x="2561369" y="2431333"/>
                    <a:pt x="1208616" y="2431333"/>
                  </a:cubicBezTo>
                  <a:cubicBezTo>
                    <a:pt x="847882" y="2431333"/>
                    <a:pt x="504223" y="2358225"/>
                    <a:pt x="191648" y="2226017"/>
                  </a:cubicBezTo>
                  <a:lnTo>
                    <a:pt x="0" y="2133695"/>
                  </a:lnTo>
                  <a:lnTo>
                    <a:pt x="0" y="1468768"/>
                  </a:lnTo>
                  <a:lnTo>
                    <a:pt x="63830" y="1516499"/>
                  </a:lnTo>
                  <a:cubicBezTo>
                    <a:pt x="390616" y="1737271"/>
                    <a:pt x="784562" y="1866183"/>
                    <a:pt x="1208616" y="1866183"/>
                  </a:cubicBezTo>
                  <a:cubicBezTo>
                    <a:pt x="2268753" y="1866183"/>
                    <a:pt x="3140709" y="1060485"/>
                    <a:pt x="3245562" y="280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8EA2B721-7B40-7E4C-68B7-14E4311F87FA}"/>
                </a:ext>
              </a:extLst>
            </p:cNvPr>
            <p:cNvSpPr/>
            <p:nvPr/>
          </p:nvSpPr>
          <p:spPr>
            <a:xfrm>
              <a:off x="11258752" y="857550"/>
              <a:ext cx="509530" cy="5095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F1B1250-F831-BB57-0417-27839808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199EF6-26B6-1ABB-A10E-4DC16FD88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40279F-F64C-B440-141F-17A7E3074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8B1CC3-00A8-0059-F4DB-5C1D1A7F3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19B13E-6CC0-E95E-D2A6-952335935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28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651" r:id="rId13"/>
    <p:sldLayoutId id="2147483664" r:id="rId14"/>
    <p:sldLayoutId id="2147483665" r:id="rId15"/>
    <p:sldLayoutId id="2147483662" r:id="rId16"/>
    <p:sldLayoutId id="2147483666" r:id="rId17"/>
    <p:sldLayoutId id="2147483668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AAD2A0E3-2408-3FD8-AD90-57A23226B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04" y="892229"/>
            <a:ext cx="4603418" cy="3452563"/>
          </a:xfr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9CA03EE-55B5-4C3D-F8E6-992C80CD6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7571"/>
            <a:ext cx="4725126" cy="354384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A2EBAC1-C1DC-3CD1-3AB1-6F96D460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振动探测器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765104B-076C-B22B-7B9D-CDC1E052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9298E9-952B-1BE1-6B94-C3C07FC9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14858F8-0A8C-D4CE-C10C-6A18AD0C8D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72802"/>
            <a:ext cx="3662661" cy="488354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064532D-1ED2-8B47-C3A0-360DCE7E18DF}"/>
              </a:ext>
            </a:extLst>
          </p:cNvPr>
          <p:cNvSpPr txBox="1"/>
          <p:nvPr/>
        </p:nvSpPr>
        <p:spPr>
          <a:xfrm>
            <a:off x="1209345" y="5167278"/>
            <a:ext cx="47339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特点：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探测器需浸泡在水中，最好不要碰容器壁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无方向性，无法测量不同方向的振动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没有定标，只可以用于比较，无法定量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102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EC47BE-F691-FD00-E5B9-F171B086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内框架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A60EA2-D5A8-5786-8E92-E27F5ECE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0BD956-ABA1-FB03-3B64-2767E9CB4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798FD1-71BC-2FFD-43B3-1712AAF0C120}"/>
              </a:ext>
            </a:extLst>
          </p:cNvPr>
          <p:cNvSpPr txBox="1"/>
          <p:nvPr/>
        </p:nvSpPr>
        <p:spPr>
          <a:xfrm>
            <a:off x="8851121" y="4584024"/>
            <a:ext cx="370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精度太低，无法反映高频的振动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低频的结果不稳定性太高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D7BE5F5-0C83-88A0-9632-E078B13DCC6A}"/>
              </a:ext>
            </a:extLst>
          </p:cNvPr>
          <p:cNvGrpSpPr/>
          <p:nvPr/>
        </p:nvGrpSpPr>
        <p:grpSpPr>
          <a:xfrm>
            <a:off x="-78377" y="1856151"/>
            <a:ext cx="8955282" cy="3943758"/>
            <a:chOff x="0" y="1856151"/>
            <a:chExt cx="8955282" cy="394375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AC789EF-1190-1515-C0FC-FDE12BBAF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56151"/>
              <a:ext cx="8955282" cy="3943758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F7314EF-C502-70D9-F0A9-D7BDE49AE90A}"/>
                </a:ext>
              </a:extLst>
            </p:cNvPr>
            <p:cNvSpPr/>
            <p:nvPr/>
          </p:nvSpPr>
          <p:spPr>
            <a:xfrm>
              <a:off x="1698171" y="2917372"/>
              <a:ext cx="235131" cy="23513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4BCA082-AFEA-EF0C-A831-114B23436C98}"/>
                </a:ext>
              </a:extLst>
            </p:cNvPr>
            <p:cNvSpPr/>
            <p:nvPr/>
          </p:nvSpPr>
          <p:spPr>
            <a:xfrm>
              <a:off x="1933302" y="3978593"/>
              <a:ext cx="235131" cy="235131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4D3F5124-4696-1B1C-418A-3BA5924B08D6}"/>
                </a:ext>
              </a:extLst>
            </p:cNvPr>
            <p:cNvCxnSpPr>
              <a:stCxn id="10" idx="7"/>
            </p:cNvCxnSpPr>
            <p:nvPr/>
          </p:nvCxnSpPr>
          <p:spPr>
            <a:xfrm flipV="1">
              <a:off x="1898868" y="2603863"/>
              <a:ext cx="1244926" cy="347943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E56EE77A-E9DD-95E8-EE1A-5711FDC3EBA0}"/>
                </a:ext>
              </a:extLst>
            </p:cNvPr>
            <p:cNvCxnSpPr>
              <a:cxnSpLocks/>
              <a:stCxn id="11" idx="7"/>
            </p:cNvCxnSpPr>
            <p:nvPr/>
          </p:nvCxnSpPr>
          <p:spPr>
            <a:xfrm flipV="1">
              <a:off x="2133999" y="2601645"/>
              <a:ext cx="1009795" cy="1411382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477BC25-AEC4-E6C1-418C-EC945F853869}"/>
                </a:ext>
              </a:extLst>
            </p:cNvPr>
            <p:cNvSpPr txBox="1"/>
            <p:nvPr/>
          </p:nvSpPr>
          <p:spPr>
            <a:xfrm>
              <a:off x="3143794" y="2408502"/>
              <a:ext cx="772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PT off</a:t>
              </a:r>
              <a:endParaRPr lang="zh-CN" altLang="en-US" dirty="0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D400242-E505-C723-DCE8-CE0DA12A6EAF}"/>
                </a:ext>
              </a:extLst>
            </p:cNvPr>
            <p:cNvSpPr/>
            <p:nvPr/>
          </p:nvSpPr>
          <p:spPr>
            <a:xfrm>
              <a:off x="2638896" y="3697300"/>
              <a:ext cx="235131" cy="235131"/>
            </a:xfrm>
            <a:prstGeom prst="ellipse">
              <a:avLst/>
            </a:prstGeom>
            <a:noFill/>
            <a:ln w="28575">
              <a:solidFill>
                <a:srgbClr val="02DA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2EC6D1A8-8646-1939-93DF-5A4B1D173D3F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>
              <a:off x="2756462" y="3932431"/>
              <a:ext cx="317664" cy="826090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4975FB9-4284-207A-2EB2-19FAF066BB5C}"/>
                </a:ext>
              </a:extLst>
            </p:cNvPr>
            <p:cNvSpPr txBox="1"/>
            <p:nvPr/>
          </p:nvSpPr>
          <p:spPr>
            <a:xfrm>
              <a:off x="3074126" y="4615612"/>
              <a:ext cx="738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PT on</a:t>
              </a:r>
              <a:endParaRPr lang="zh-CN" altLang="en-US" dirty="0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4A662FC9-D657-9984-BF36-1CE19DD03ADB}"/>
              </a:ext>
            </a:extLst>
          </p:cNvPr>
          <p:cNvSpPr txBox="1"/>
          <p:nvPr/>
        </p:nvSpPr>
        <p:spPr>
          <a:xfrm>
            <a:off x="8703530" y="2034373"/>
            <a:ext cx="3711502" cy="2062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测试方法：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将烧杯与待测平面用双面胶连接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探测器在水中的位置，水的质量都不变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正式测试前静置半小时，减少水晃动产生的误差；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一次测试半个小时，使结果更准确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8222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EC47BE-F691-FD00-E5B9-F171B086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外框架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A60EA2-D5A8-5786-8E92-E27F5ECE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0BD956-ABA1-FB03-3B64-2767E9CB4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34281D9-777F-E9C1-6AA5-D3C1E0532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664"/>
            <a:ext cx="10128069" cy="453468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9CE954C-7C12-7CF0-6CB0-A66178AB9B2E}"/>
              </a:ext>
            </a:extLst>
          </p:cNvPr>
          <p:cNvSpPr txBox="1"/>
          <p:nvPr/>
        </p:nvSpPr>
        <p:spPr>
          <a:xfrm>
            <a:off x="2795052" y="32010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PT off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E7105E8-727A-2225-91C3-997CD0643D17}"/>
              </a:ext>
            </a:extLst>
          </p:cNvPr>
          <p:cNvCxnSpPr>
            <a:cxnSpLocks/>
          </p:cNvCxnSpPr>
          <p:nvPr/>
        </p:nvCxnSpPr>
        <p:spPr>
          <a:xfrm flipV="1">
            <a:off x="1550126" y="3396382"/>
            <a:ext cx="1244926" cy="34794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D8DB43D4-19FA-97F0-09AE-8AE9AD107C1B}"/>
              </a:ext>
            </a:extLst>
          </p:cNvPr>
          <p:cNvCxnSpPr>
            <a:cxnSpLocks/>
          </p:cNvCxnSpPr>
          <p:nvPr/>
        </p:nvCxnSpPr>
        <p:spPr>
          <a:xfrm flipV="1">
            <a:off x="1663337" y="3394164"/>
            <a:ext cx="1131715" cy="96883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029FA8C-B602-B3D7-3085-32B0E7763559}"/>
              </a:ext>
            </a:extLst>
          </p:cNvPr>
          <p:cNvCxnSpPr>
            <a:cxnSpLocks/>
          </p:cNvCxnSpPr>
          <p:nvPr/>
        </p:nvCxnSpPr>
        <p:spPr>
          <a:xfrm>
            <a:off x="1663337" y="4080348"/>
            <a:ext cx="1122118" cy="119348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FBE3D7E2-C456-8280-9414-7E68495289D7}"/>
              </a:ext>
            </a:extLst>
          </p:cNvPr>
          <p:cNvCxnSpPr>
            <a:cxnSpLocks/>
          </p:cNvCxnSpPr>
          <p:nvPr/>
        </p:nvCxnSpPr>
        <p:spPr>
          <a:xfrm>
            <a:off x="1776548" y="4708537"/>
            <a:ext cx="979315" cy="565292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E709BD19-ECD2-B6FC-7C06-26708653260D}"/>
              </a:ext>
            </a:extLst>
          </p:cNvPr>
          <p:cNvSpPr txBox="1"/>
          <p:nvPr/>
        </p:nvSpPr>
        <p:spPr>
          <a:xfrm>
            <a:off x="2795052" y="50891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PT 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105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EC47BE-F691-FD00-E5B9-F171B086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地面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A60EA2-D5A8-5786-8E92-E27F5ECE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0BD956-ABA1-FB03-3B64-2767E9CB4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53F5634-DB3C-EB78-ABAF-192BF4296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260"/>
            <a:ext cx="10321309" cy="4522542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9547D51-CA38-0A8A-0E63-72EAEC05E1BB}"/>
              </a:ext>
            </a:extLst>
          </p:cNvPr>
          <p:cNvCxnSpPr>
            <a:cxnSpLocks/>
          </p:cNvCxnSpPr>
          <p:nvPr/>
        </p:nvCxnSpPr>
        <p:spPr>
          <a:xfrm>
            <a:off x="2586445" y="3842531"/>
            <a:ext cx="548640" cy="91440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3FD4A4A-90EC-A584-BB1E-06B4B965A7B3}"/>
              </a:ext>
            </a:extLst>
          </p:cNvPr>
          <p:cNvSpPr txBox="1"/>
          <p:nvPr/>
        </p:nvSpPr>
        <p:spPr>
          <a:xfrm>
            <a:off x="2860765" y="47569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PT off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46DD740-53BA-7187-9B02-56F7A5BD0C9A}"/>
              </a:ext>
            </a:extLst>
          </p:cNvPr>
          <p:cNvCxnSpPr>
            <a:cxnSpLocks/>
          </p:cNvCxnSpPr>
          <p:nvPr/>
        </p:nvCxnSpPr>
        <p:spPr>
          <a:xfrm flipV="1">
            <a:off x="1783942" y="3125256"/>
            <a:ext cx="1244926" cy="34794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B655B39-BBC0-7548-721D-80DE2DB50F1D}"/>
              </a:ext>
            </a:extLst>
          </p:cNvPr>
          <p:cNvCxnSpPr>
            <a:cxnSpLocks/>
          </p:cNvCxnSpPr>
          <p:nvPr/>
        </p:nvCxnSpPr>
        <p:spPr>
          <a:xfrm flipV="1">
            <a:off x="1870691" y="3123038"/>
            <a:ext cx="1158177" cy="90903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41D76D4A-92A0-BCB5-8C59-CBB110527E07}"/>
              </a:ext>
            </a:extLst>
          </p:cNvPr>
          <p:cNvSpPr txBox="1"/>
          <p:nvPr/>
        </p:nvSpPr>
        <p:spPr>
          <a:xfrm>
            <a:off x="3028868" y="29608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PT 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17940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HOWCASE" val="b5e9a9e8-6d4e-4eab-8b76-6cdff33635ca"/>
</p:tagLst>
</file>

<file path=ppt/theme/theme1.xml><?xml version="1.0" encoding="utf-8"?>
<a:theme xmlns:a="http://schemas.openxmlformats.org/drawingml/2006/main" name="1_OfficePLUS主题">
  <a:themeElements>
    <a:clrScheme name="房利美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F08300"/>
      </a:accent1>
      <a:accent2>
        <a:srgbClr val="66B3E1"/>
      </a:accent2>
      <a:accent3>
        <a:srgbClr val="1165A0"/>
      </a:accent3>
      <a:accent4>
        <a:srgbClr val="EBA417"/>
      </a:accent4>
      <a:accent5>
        <a:srgbClr val="2E9EDA"/>
      </a:accent5>
      <a:accent6>
        <a:srgbClr val="053675"/>
      </a:accent6>
      <a:hlink>
        <a:srgbClr val="4472C4"/>
      </a:hlink>
      <a:folHlink>
        <a:srgbClr val="BFBFBF"/>
      </a:folHlink>
    </a:clrScheme>
    <a:fontScheme name="font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PLUS-商务风现代活动策划方案">
  <a:themeElements>
    <a:clrScheme name="商务风现代活动策划方案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C30E"/>
      </a:accent1>
      <a:accent2>
        <a:srgbClr val="FCB338"/>
      </a:accent2>
      <a:accent3>
        <a:srgbClr val="BFBFBF"/>
      </a:accent3>
      <a:accent4>
        <a:srgbClr val="606A74"/>
      </a:accent4>
      <a:accent5>
        <a:srgbClr val="474E5A"/>
      </a:accent5>
      <a:accent6>
        <a:srgbClr val="232227"/>
      </a:accent6>
      <a:hlink>
        <a:srgbClr val="EE4242"/>
      </a:hlink>
      <a:folHlink>
        <a:srgbClr val="BFBFBF"/>
      </a:folHlink>
    </a:clrScheme>
    <a:fontScheme name="font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-商务风现代活动策划方案" id="{D8C05764-0B36-4430-816A-A1757F1411E4}" vid="{D74DBE06-B98D-44D7-A67C-29920E09973C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934b4b-eba6-486d-bfc1-4b8e3fe39092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43A8EF62DE444B1FF07917E22EF72" ma:contentTypeVersion="17" ma:contentTypeDescription="Create a new document." ma:contentTypeScope="" ma:versionID="ae809626c8abf568b6a415226af21ced">
  <xsd:schema xmlns:xsd="http://www.w3.org/2001/XMLSchema" xmlns:xs="http://www.w3.org/2001/XMLSchema" xmlns:p="http://schemas.microsoft.com/office/2006/metadata/properties" xmlns:ns1="http://schemas.microsoft.com/sharepoint/v3" xmlns:ns2="0a5c0dea-e5d7-4228-9256-3793bb42faa5" xmlns:ns3="97934b4b-eba6-486d-bfc1-4b8e3fe39092" targetNamespace="http://schemas.microsoft.com/office/2006/metadata/properties" ma:root="true" ma:fieldsID="1ffe3db4c8c97a24da98b2b5f963ec28" ns1:_="" ns2:_="" ns3:_="">
    <xsd:import namespace="http://schemas.microsoft.com/sharepoint/v3"/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82ED70-2812-4AEA-B3D1-B9B7204CDC18}">
  <ds:schemaRefs>
    <ds:schemaRef ds:uri="http://schemas.microsoft.com/office/2006/metadata/properties"/>
    <ds:schemaRef ds:uri="http://schemas.microsoft.com/office/infopath/2007/PartnerControls"/>
    <ds:schemaRef ds:uri="97934b4b-eba6-486d-bfc1-4b8e3fe39092"/>
    <ds:schemaRef ds:uri="0a5c0dea-e5d7-4228-9256-3793bb42faa5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5467BB9-3D7B-4457-AA5B-CE31D9D7CA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2CF345-0079-449D-8461-CEC7455F54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a5c0dea-e5d7-4228-9256-3793bb42faa5"/>
    <ds:schemaRef ds:uri="97934b4b-eba6-486d-bfc1-4b8e3fe390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7750</TotalTime>
  <Words>122</Words>
  <Application>Microsoft Office PowerPoint</Application>
  <PresentationFormat>宽屏</PresentationFormat>
  <Paragraphs>29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1_OfficePLUS主题</vt:lpstr>
      <vt:lpstr>OfficePLUS-商务风现代活动策划方案</vt:lpstr>
      <vt:lpstr>振动探测器</vt:lpstr>
      <vt:lpstr>内框架</vt:lpstr>
      <vt:lpstr>外框架</vt:lpstr>
      <vt:lpstr>地面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德勇 段</cp:lastModifiedBy>
  <cp:revision>127</cp:revision>
  <cp:lastPrinted>2019-12-18T16:00:00Z</cp:lastPrinted>
  <dcterms:created xsi:type="dcterms:W3CDTF">2019-12-18T16:00:00Z</dcterms:created>
  <dcterms:modified xsi:type="dcterms:W3CDTF">2023-08-01T13:42:07Z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ContentTypeId">
    <vt:lpwstr>0x010100D1443A8EF62DE444B1FF07917E22EF72</vt:lpwstr>
  </property>
</Properties>
</file>