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63A6-C664-4655-A187-8EEC8884F76D}" type="datetimeFigureOut">
              <a:rPr lang="zh-CN" altLang="en-US" smtClean="0"/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1AF5-B007-4789-A43B-20689DC2B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19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63A6-C664-4655-A187-8EEC8884F76D}" type="datetimeFigureOut">
              <a:rPr lang="zh-CN" altLang="en-US" smtClean="0"/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1AF5-B007-4789-A43B-20689DC2B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02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63A6-C664-4655-A187-8EEC8884F76D}" type="datetimeFigureOut">
              <a:rPr lang="zh-CN" altLang="en-US" smtClean="0"/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1AF5-B007-4789-A43B-20689DC2B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32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63A6-C664-4655-A187-8EEC8884F76D}" type="datetimeFigureOut">
              <a:rPr lang="zh-CN" altLang="en-US" smtClean="0"/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1AF5-B007-4789-A43B-20689DC2B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17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63A6-C664-4655-A187-8EEC8884F76D}" type="datetimeFigureOut">
              <a:rPr lang="zh-CN" altLang="en-US" smtClean="0"/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1AF5-B007-4789-A43B-20689DC2B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00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63A6-C664-4655-A187-8EEC8884F76D}" type="datetimeFigureOut">
              <a:rPr lang="zh-CN" altLang="en-US" smtClean="0"/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1AF5-B007-4789-A43B-20689DC2B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62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63A6-C664-4655-A187-8EEC8884F76D}" type="datetimeFigureOut">
              <a:rPr lang="zh-CN" altLang="en-US" smtClean="0"/>
              <a:t>2018/4/3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1AF5-B007-4789-A43B-20689DC2B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87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63A6-C664-4655-A187-8EEC8884F76D}" type="datetimeFigureOut">
              <a:rPr lang="zh-CN" altLang="en-US" smtClean="0"/>
              <a:t>2018/4/3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1AF5-B007-4789-A43B-20689DC2B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63A6-C664-4655-A187-8EEC8884F76D}" type="datetimeFigureOut">
              <a:rPr lang="zh-CN" altLang="en-US" smtClean="0"/>
              <a:t>2018/4/3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1AF5-B007-4789-A43B-20689DC2B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85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63A6-C664-4655-A187-8EEC8884F76D}" type="datetimeFigureOut">
              <a:rPr lang="zh-CN" altLang="en-US" smtClean="0"/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1AF5-B007-4789-A43B-20689DC2B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00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63A6-C664-4655-A187-8EEC8884F76D}" type="datetimeFigureOut">
              <a:rPr lang="zh-CN" altLang="en-US" smtClean="0"/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1AF5-B007-4789-A43B-20689DC2B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76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F63A6-C664-4655-A187-8EEC8884F76D}" type="datetimeFigureOut">
              <a:rPr lang="zh-CN" altLang="en-US" smtClean="0"/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1AF5-B007-4789-A43B-20689DC2B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39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D+ MC study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Zhouxk</a:t>
            </a:r>
            <a:endParaRPr lang="en-US" altLang="zh-CN" dirty="0" smtClean="0"/>
          </a:p>
          <a:p>
            <a:r>
              <a:rPr lang="en-US" altLang="zh-CN" dirty="0" smtClean="0"/>
              <a:t>04.09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601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KsK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85" y="1437084"/>
            <a:ext cx="3704008" cy="26659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5" y="4237963"/>
            <a:ext cx="3759568" cy="2702189"/>
          </a:xfrm>
          <a:prstGeom prst="rect">
            <a:avLst/>
          </a:prstGeom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6921374" y="516048"/>
            <a:ext cx="4111028" cy="199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 smtClean="0"/>
              <a:t>-0.02&lt;</a:t>
            </a:r>
            <a:r>
              <a:rPr lang="en-US" altLang="zh-CN" dirty="0" err="1" smtClean="0"/>
              <a:t>deltaE</a:t>
            </a:r>
            <a:r>
              <a:rPr lang="en-US" altLang="zh-CN" dirty="0" smtClean="0"/>
              <a:t>&lt;0.02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464" y="4237963"/>
            <a:ext cx="3673195" cy="24791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669" y="1437084"/>
            <a:ext cx="3673195" cy="24805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9663" y="1478416"/>
            <a:ext cx="3684668" cy="24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1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PiPiPi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921374" y="516048"/>
            <a:ext cx="4111028" cy="199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 smtClean="0"/>
              <a:t>-0.02&lt;</a:t>
            </a:r>
            <a:r>
              <a:rPr lang="en-US" altLang="zh-CN" dirty="0" err="1" smtClean="0"/>
              <a:t>deltaE</a:t>
            </a:r>
            <a:r>
              <a:rPr lang="en-US" altLang="zh-CN" dirty="0" smtClean="0"/>
              <a:t>&lt;0.02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43" y="4282843"/>
            <a:ext cx="3472809" cy="24701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43" y="1513179"/>
            <a:ext cx="3445209" cy="2439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009" y="4282842"/>
            <a:ext cx="3823206" cy="2597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7531" y="1351097"/>
            <a:ext cx="3877075" cy="26202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101" y="1382621"/>
            <a:ext cx="3822280" cy="25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45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KsKPi0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4" y="1459976"/>
            <a:ext cx="3551812" cy="25413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71" y="4068271"/>
            <a:ext cx="3615186" cy="26052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756" y="4128211"/>
            <a:ext cx="3712735" cy="24853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752" y="1495107"/>
            <a:ext cx="3604604" cy="24159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8312" y="1459975"/>
            <a:ext cx="3642037" cy="245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4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PiPiPiPi0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74" y="4090219"/>
            <a:ext cx="3651849" cy="26244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74" y="1472097"/>
            <a:ext cx="3579424" cy="25497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732" y="1431437"/>
            <a:ext cx="3688933" cy="24958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868" y="4069464"/>
            <a:ext cx="3894264" cy="26451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443" y="1431437"/>
            <a:ext cx="3940757" cy="26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1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PiPiPiPiPi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07" y="1352352"/>
            <a:ext cx="3699238" cy="2610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07" y="4001294"/>
            <a:ext cx="3744196" cy="27050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945" y="1393987"/>
            <a:ext cx="3823337" cy="25731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234" y="1393987"/>
            <a:ext cx="3694378" cy="2527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9081" y="4056424"/>
            <a:ext cx="3873837" cy="25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6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Pieta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69" y="4083112"/>
            <a:ext cx="3674996" cy="26216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86" y="1479943"/>
            <a:ext cx="3644679" cy="25949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39" y="4083112"/>
            <a:ext cx="3783551" cy="24887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639" y="1545103"/>
            <a:ext cx="3615406" cy="24646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8259" y="1678196"/>
            <a:ext cx="3450226" cy="23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55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34" y="530914"/>
            <a:ext cx="6218459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64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36405" y="1987833"/>
            <a:ext cx="1840918" cy="275475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Better agreement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93" y="67980"/>
            <a:ext cx="4877367" cy="33803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922" y="131276"/>
            <a:ext cx="4952245" cy="33886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3" y="3448333"/>
            <a:ext cx="4947876" cy="33853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587" y="3438940"/>
            <a:ext cx="4952245" cy="33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10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32" y="178988"/>
            <a:ext cx="4909973" cy="32932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173" y="178988"/>
            <a:ext cx="4815972" cy="32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3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86" y="115783"/>
            <a:ext cx="4801854" cy="34196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493" y="195250"/>
            <a:ext cx="4691002" cy="32607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86" y="3455997"/>
            <a:ext cx="4801854" cy="337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7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65291" y="202741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1. update generator</a:t>
            </a:r>
          </a:p>
          <a:p>
            <a:r>
              <a:rPr lang="zh-CN" altLang="en-US" dirty="0" smtClean="0"/>
              <a:t>eta' -&gt; gamma pi+ pi-   DIY_Etap2gpipi_box;</a:t>
            </a:r>
          </a:p>
          <a:p>
            <a:r>
              <a:rPr lang="zh-CN" altLang="en-US" dirty="0" smtClean="0"/>
              <a:t>#D+ -&gt; K_S0 pi+ pi+ pi- DIYKsPPP;</a:t>
            </a:r>
          </a:p>
          <a:p>
            <a:r>
              <a:rPr lang="zh-CN" altLang="en-US" dirty="0" smtClean="0"/>
              <a:t>#D+ -&gt; K_L0 pi+ pi+ pi- DIYKsPPP;</a:t>
            </a:r>
          </a:p>
          <a:p>
            <a:endParaRPr lang="zh-CN" altLang="en-US" dirty="0" smtClean="0"/>
          </a:p>
          <a:p>
            <a:endParaRPr lang="zh-CN" altLang="en-US" dirty="0" smtClean="0"/>
          </a:p>
          <a:p>
            <a:r>
              <a:rPr lang="zh-CN" altLang="en-US" dirty="0" smtClean="0"/>
              <a:t>2. add new modes</a:t>
            </a:r>
          </a:p>
          <a:p>
            <a:r>
              <a:rPr lang="zh-CN" altLang="en-US" dirty="0" smtClean="0"/>
              <a:t>D+ -&gt; f_0(600) e+ nu_e  0.0 ==&gt; 0.000633        (BESIII)</a:t>
            </a:r>
          </a:p>
          <a:p>
            <a:endParaRPr lang="zh-CN" altLang="en-US" dirty="0" smtClean="0"/>
          </a:p>
          <a:p>
            <a:r>
              <a:rPr lang="zh-CN" altLang="en-US" dirty="0" smtClean="0"/>
              <a:t>D+ -&gt; anti-K_10 pi+     0.0 ==&gt; 0.0153          (BESIII draft)</a:t>
            </a:r>
          </a:p>
          <a:p>
            <a:endParaRPr lang="zh-CN" altLang="en-US" dirty="0" smtClean="0"/>
          </a:p>
          <a:p>
            <a:r>
              <a:rPr lang="zh-CN" altLang="en-US" dirty="0" smtClean="0"/>
              <a:t>D+ -&gt; omega pi+         0.0 ==&gt; 0.00028         (BESIII)</a:t>
            </a:r>
          </a:p>
          <a:p>
            <a:r>
              <a:rPr lang="zh-CN" altLang="en-US" dirty="0" smtClean="0"/>
              <a:t>D+ -&gt; omega pi+ pi0     0.0 ==&gt; 0.000086        (suspect)</a:t>
            </a:r>
          </a:p>
          <a:p>
            <a:r>
              <a:rPr lang="zh-CN" altLang="en-US" dirty="0" smtClean="0"/>
              <a:t>D+ -&gt; eta eta pi+       0.0 ==&gt; 0.00277         (BESIII report)</a:t>
            </a:r>
          </a:p>
          <a:p>
            <a:endParaRPr lang="zh-CN" altLang="en-US" dirty="0" smtClean="0"/>
          </a:p>
          <a:p>
            <a:endParaRPr lang="zh-CN" altLang="en-US" dirty="0" smtClean="0"/>
          </a:p>
          <a:p>
            <a:r>
              <a:rPr lang="zh-CN" altLang="en-US" dirty="0" smtClean="0"/>
              <a:t>3. remove modes</a:t>
            </a:r>
          </a:p>
          <a:p>
            <a:r>
              <a:rPr lang="zh-CN" altLang="en-US" dirty="0" smtClean="0"/>
              <a:t>D+ -&gt; anti-K_2*0 e+ nu_e        0.0033  ==&gt; 0.0 </a:t>
            </a:r>
          </a:p>
          <a:p>
            <a:r>
              <a:rPr lang="zh-CN" altLang="en-US" dirty="0" smtClean="0"/>
              <a:t>D+ -&gt; anti-K_2*0 mu+ nu_mu      0.0033  ==&gt; 0.0</a:t>
            </a:r>
          </a:p>
          <a:p>
            <a:endParaRPr lang="zh-CN" altLang="en-US" dirty="0" smtClean="0"/>
          </a:p>
          <a:p>
            <a:r>
              <a:rPr lang="zh-CN" altLang="en-US" dirty="0" smtClean="0"/>
              <a:t>D+ -&gt; anti-K0 pi+ pi0           0.138   ==&gt; 0.0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3002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1" y="365124"/>
            <a:ext cx="5390866" cy="36822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336" y="474497"/>
            <a:ext cx="5306464" cy="36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55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D+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3pi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6276" y="3561443"/>
            <a:ext cx="6855724" cy="24784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Adjust 3pi resonances</a:t>
            </a:r>
          </a:p>
          <a:p>
            <a:r>
              <a:rPr lang="zh-CN" altLang="en-US" sz="2400" dirty="0" smtClean="0"/>
              <a:t>D+ -&gt; pi+ pi+ pi-       0.00138 ==&gt; 0.00175     (PDG)</a:t>
            </a:r>
          </a:p>
          <a:p>
            <a:r>
              <a:rPr lang="zh-CN" altLang="en-US" sz="2400" dirty="0" smtClean="0"/>
              <a:t>D+ -&gt; f_0(1500) pi+     0.0011  ==&gt; 0.00048     (PDG)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958" y="92529"/>
            <a:ext cx="4612943" cy="32215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901" y="92529"/>
            <a:ext cx="4543954" cy="31963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23" y="3288847"/>
            <a:ext cx="4612943" cy="322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97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8" y="107860"/>
            <a:ext cx="5222145" cy="37685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612" y="107859"/>
            <a:ext cx="5339925" cy="37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7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D+</a:t>
            </a:r>
            <a:r>
              <a:rPr lang="en-US" altLang="zh-CN" dirty="0" smtClean="0">
                <a:sym typeface="Wingdings" panose="05000000000000000000" pitchFamily="2" charset="2"/>
              </a:rPr>
              <a:t>3pipi0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0506" y="3013980"/>
            <a:ext cx="7283918" cy="3297919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D+ -&gt; omega pi+         0.0 ==&gt; 0.00028         (BESIII)</a:t>
            </a:r>
            <a:endParaRPr lang="en-US" altLang="zh-CN" sz="2400" dirty="0" smtClean="0"/>
          </a:p>
          <a:p>
            <a:r>
              <a:rPr lang="zh-CN" altLang="en-US" sz="2400" dirty="0" smtClean="0"/>
              <a:t>D+ -&gt; eta pi+           0.00343 ==&gt; 0.00379     (BESIII)</a:t>
            </a:r>
          </a:p>
          <a:p>
            <a:r>
              <a:rPr lang="zh-CN" altLang="en-US" sz="2400" dirty="0" smtClean="0"/>
              <a:t>D+ -&gt; eta' pi+          0.0044  ==&gt; 0.00512     (BESIII)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Should suppress D+</a:t>
            </a:r>
            <a:r>
              <a:rPr lang="en-US" altLang="zh-CN" sz="2400" dirty="0" smtClean="0">
                <a:sym typeface="Wingdings" panose="05000000000000000000" pitchFamily="2" charset="2"/>
              </a:rPr>
              <a:t></a:t>
            </a:r>
            <a:r>
              <a:rPr lang="en-US" altLang="zh-CN" sz="2400" dirty="0" err="1" smtClean="0"/>
              <a:t>phipi</a:t>
            </a:r>
            <a:endParaRPr lang="en-US" altLang="zh-CN" sz="2400" dirty="0" smtClean="0"/>
          </a:p>
          <a:p>
            <a:r>
              <a:rPr lang="en-US" altLang="zh-CN" sz="2400" dirty="0" smtClean="0"/>
              <a:t>Peak around 1.4 &amp; 1.6?</a:t>
            </a:r>
            <a:endParaRPr lang="zh-CN" altLang="en-US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188" y="137708"/>
            <a:ext cx="4052236" cy="28762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474" y="137708"/>
            <a:ext cx="4043288" cy="29278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955" y="3433634"/>
            <a:ext cx="4069807" cy="287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94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D+</a:t>
            </a:r>
            <a:r>
              <a:rPr lang="en-US" altLang="zh-CN" dirty="0" smtClean="0">
                <a:sym typeface="Wingdings" panose="05000000000000000000" pitchFamily="2" charset="2"/>
              </a:rPr>
              <a:t>Ks/KL3pi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59983"/>
            <a:ext cx="5909482" cy="2702257"/>
          </a:xfrm>
        </p:spPr>
        <p:txBody>
          <a:bodyPr/>
          <a:lstStyle/>
          <a:p>
            <a:r>
              <a:rPr lang="en-US" altLang="zh-CN" dirty="0" smtClean="0"/>
              <a:t>Not well adjusted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41" y="3417854"/>
            <a:ext cx="4904643" cy="34686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925" y="3417854"/>
            <a:ext cx="4811263" cy="34401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593" y="-23681"/>
            <a:ext cx="5049595" cy="34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37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D+</a:t>
            </a:r>
            <a:r>
              <a:rPr lang="en-US" altLang="zh-CN" dirty="0" smtClean="0">
                <a:sym typeface="Wingdings" panose="05000000000000000000" pitchFamily="2" charset="2"/>
              </a:rPr>
              <a:t>eta3pi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1" y="1825625"/>
            <a:ext cx="6111770" cy="42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84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632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264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352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81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66107" y="366850"/>
            <a:ext cx="6096000" cy="60939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500" dirty="0" smtClean="0"/>
              <a:t>4. adjust Brs</a:t>
            </a:r>
          </a:p>
          <a:p>
            <a:r>
              <a:rPr lang="zh-CN" altLang="en-US" sz="1500" dirty="0" smtClean="0"/>
              <a:t>D+ -&gt; mu+ nu_mu         0.00038 ==&gt; 0.000374    (BESIII)</a:t>
            </a:r>
          </a:p>
          <a:p>
            <a:r>
              <a:rPr lang="zh-CN" altLang="en-US" sz="1500" dirty="0" smtClean="0"/>
              <a:t>D+ -&gt; tau+ nu_tau       0.00116 ==&gt; 0.00102     (BESIII)</a:t>
            </a:r>
          </a:p>
          <a:p>
            <a:endParaRPr lang="zh-CN" altLang="en-US" sz="1500" dirty="0" smtClean="0"/>
          </a:p>
          <a:p>
            <a:r>
              <a:rPr lang="zh-CN" altLang="en-US" sz="1500" dirty="0" smtClean="0"/>
              <a:t>D+ -&gt; anti-K0 e+ nu_e   0.0883  ==&gt; 0.086       (BESIII)</a:t>
            </a:r>
          </a:p>
          <a:p>
            <a:r>
              <a:rPr lang="zh-CN" altLang="en-US" sz="1500" dirty="0" smtClean="0"/>
              <a:t>D+ -&gt; anti-K*0 e+ nu_e  0.05528 ==&gt; 0.054       (PDG)</a:t>
            </a:r>
          </a:p>
          <a:p>
            <a:r>
              <a:rPr lang="zh-CN" altLang="en-US" sz="1500" dirty="0" smtClean="0"/>
              <a:t>D+ -&gt; K- pi+ e+ nu_e    0.00311 ==&gt; 0.0038      (BESIII)</a:t>
            </a:r>
          </a:p>
          <a:p>
            <a:r>
              <a:rPr lang="zh-CN" altLang="en-US" sz="1500" dirty="0" smtClean="0"/>
              <a:t>D+ -&gt; pi0 e+ nu_e       0.0405  ==&gt; 0.0363      (BESIII)</a:t>
            </a:r>
          </a:p>
          <a:p>
            <a:r>
              <a:rPr lang="zh-CN" altLang="en-US" sz="1500" dirty="0" smtClean="0"/>
              <a:t>D+ -&gt; eta e+ nu_e       0.00133 ==&gt; 0.00107     (BESIII)</a:t>
            </a:r>
          </a:p>
          <a:p>
            <a:r>
              <a:rPr lang="zh-CN" altLang="en-US" sz="1500" dirty="0" smtClean="0"/>
              <a:t>D+ -&gt; rho e+ nu_e       0.0022  ==&gt; 0.00187     (BESIII)</a:t>
            </a:r>
          </a:p>
          <a:p>
            <a:r>
              <a:rPr lang="zh-CN" altLang="en-US" sz="1500" dirty="0" smtClean="0"/>
              <a:t>D+ -&gt; anti-K0 mu+ nu_mu 0.0940  ==&gt; 0.0872      (BESIII)</a:t>
            </a:r>
          </a:p>
          <a:p>
            <a:r>
              <a:rPr lang="zh-CN" altLang="en-US" sz="1500" dirty="0" smtClean="0"/>
              <a:t>D+ -&gt; anti-K*0 mu+ nu_mu        0.05528 ==&gt; 0.054       (PDG)</a:t>
            </a:r>
          </a:p>
          <a:p>
            <a:r>
              <a:rPr lang="zh-CN" altLang="en-US" sz="1500" dirty="0" smtClean="0"/>
              <a:t>D+ -&gt; pi0  mu+ nu_mu    0.0405  ==&gt; 0.0342      (BESIII)</a:t>
            </a:r>
          </a:p>
          <a:p>
            <a:endParaRPr lang="zh-CN" altLang="en-US" sz="1500" dirty="0" smtClean="0"/>
          </a:p>
          <a:p>
            <a:r>
              <a:rPr lang="zh-CN" altLang="en-US" sz="1500" dirty="0" smtClean="0"/>
              <a:t>D+ -&gt; K_S0 pi+ pi0      0.0     ==&gt; 0.06714     (BESIII)</a:t>
            </a:r>
          </a:p>
          <a:p>
            <a:r>
              <a:rPr lang="zh-CN" altLang="en-US" sz="1500" dirty="0" smtClean="0"/>
              <a:t>D+ -&gt; K_L0 pi+ pi0      0.0     ==&gt; 0.08339     (BESIII)</a:t>
            </a:r>
          </a:p>
          <a:p>
            <a:r>
              <a:rPr lang="zh-CN" altLang="en-US" sz="1500" dirty="0" smtClean="0"/>
              <a:t>D+ -&gt; anti-K'_10  pi+   0.054   ==&gt; 0.0406      (BESIII draft)</a:t>
            </a:r>
          </a:p>
          <a:p>
            <a:r>
              <a:rPr lang="zh-CN" altLang="en-US" sz="1500" dirty="0" smtClean="0"/>
              <a:t>D+ -&gt; anti-K0 omega pi+ 0.0040  ==&gt; 0.0176      (BESIII report)</a:t>
            </a:r>
          </a:p>
          <a:p>
            <a:r>
              <a:rPr lang="zh-CN" altLang="en-US" sz="1500" dirty="0" smtClean="0"/>
              <a:t>D+ -&gt; pi+ pi+ pi-       0.00138 ==&gt; 0.00175     (PDG)</a:t>
            </a:r>
          </a:p>
          <a:p>
            <a:r>
              <a:rPr lang="zh-CN" altLang="en-US" sz="1500" dirty="0" smtClean="0"/>
              <a:t>D+ -&gt; f_0(1500) pi+     0.0011  ==&gt; 0.00048     (PDG)</a:t>
            </a:r>
          </a:p>
          <a:p>
            <a:r>
              <a:rPr lang="zh-CN" altLang="en-US" sz="1500" dirty="0" smtClean="0"/>
              <a:t>D+ -&gt; eta pi+           0.00343 ==&gt; 0.00379     (BESIII)</a:t>
            </a:r>
          </a:p>
          <a:p>
            <a:r>
              <a:rPr lang="zh-CN" altLang="en-US" sz="1500" dirty="0" smtClean="0"/>
              <a:t>D+ -&gt; eta' pi+          0.0044  ==&gt; 0.00512     (BESIII)</a:t>
            </a:r>
          </a:p>
          <a:p>
            <a:r>
              <a:rPr lang="zh-CN" altLang="en-US" sz="1500" dirty="0" smtClean="0"/>
              <a:t>D+ -&gt; anti-K0 K+        0.0057  ==&gt; 0.0064      (BESIII)</a:t>
            </a:r>
          </a:p>
          <a:p>
            <a:r>
              <a:rPr lang="zh-CN" altLang="en-US" sz="1500" dirty="0" smtClean="0"/>
              <a:t>D+ -&gt; K+ pi0            0.00024 ==&gt; 0.000232    (BESIII)</a:t>
            </a:r>
          </a:p>
          <a:p>
            <a:r>
              <a:rPr lang="zh-CN" altLang="en-US" sz="1500" dirty="0" smtClean="0"/>
              <a:t>D+ -&gt; phi rho+          0.0038  ==&gt; 0.00096     (BESIII report)</a:t>
            </a:r>
          </a:p>
          <a:p>
            <a:r>
              <a:rPr lang="zh-CN" altLang="en-US" sz="1500" dirty="0" smtClean="0"/>
              <a:t>D+ -&gt; phi pi+ pi0       0.0192  ==&gt; 0.00484     (BESIII report)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52508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KPiPi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21374" y="516048"/>
            <a:ext cx="4111028" cy="199426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-0.02&lt;</a:t>
            </a:r>
            <a:r>
              <a:rPr lang="en-US" altLang="zh-CN" dirty="0" err="1" smtClean="0"/>
              <a:t>deltaE</a:t>
            </a:r>
            <a:r>
              <a:rPr lang="en-US" altLang="zh-CN" dirty="0" smtClean="0"/>
              <a:t>&lt;0.02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505" y="1345082"/>
            <a:ext cx="3894063" cy="2667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568" y="1379277"/>
            <a:ext cx="3874751" cy="26328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505" y="4056579"/>
            <a:ext cx="3983714" cy="26973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90" y="1345082"/>
            <a:ext cx="3363996" cy="24593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90" y="4056579"/>
            <a:ext cx="3363996" cy="256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8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KPiPiPi0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4" y="4193718"/>
            <a:ext cx="3389322" cy="24159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04" y="1754156"/>
            <a:ext cx="3389322" cy="24296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858" y="1825625"/>
            <a:ext cx="3782224" cy="2531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962" y="1828641"/>
            <a:ext cx="3678008" cy="24898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858" y="4357417"/>
            <a:ext cx="3758214" cy="2519959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6921374" y="516048"/>
            <a:ext cx="4111028" cy="199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 smtClean="0"/>
              <a:t>-0.06&lt;</a:t>
            </a:r>
            <a:r>
              <a:rPr lang="en-US" altLang="zh-CN" dirty="0" err="1" smtClean="0"/>
              <a:t>deltaE</a:t>
            </a:r>
            <a:r>
              <a:rPr lang="en-US" altLang="zh-CN" dirty="0" smtClean="0"/>
              <a:t>&lt;0.03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69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KsPi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216" y="4289085"/>
            <a:ext cx="3584551" cy="23925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38" y="1593410"/>
            <a:ext cx="3429171" cy="24834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441" y="1881620"/>
            <a:ext cx="3656032" cy="2410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40" y="4195357"/>
            <a:ext cx="3435469" cy="24763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217" y="1825624"/>
            <a:ext cx="3656223" cy="2417619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6921374" y="516048"/>
            <a:ext cx="4111028" cy="199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mtClean="0"/>
              <a:t>-0.02&lt;deltaE&lt;0.02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092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KsPiPi0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88" y="4119327"/>
            <a:ext cx="3552286" cy="25239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78" y="1493579"/>
            <a:ext cx="3501096" cy="24908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867" y="4130660"/>
            <a:ext cx="3708953" cy="2512660"/>
          </a:xfrm>
          <a:prstGeom prst="rect">
            <a:avLst/>
          </a:prstGeom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6921374" y="516048"/>
            <a:ext cx="4111028" cy="199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 smtClean="0"/>
              <a:t>-0.06&lt;</a:t>
            </a:r>
            <a:r>
              <a:rPr lang="en-US" altLang="zh-CN" dirty="0" err="1" smtClean="0"/>
              <a:t>deltaE</a:t>
            </a:r>
            <a:r>
              <a:rPr lang="en-US" altLang="zh-CN" dirty="0" smtClean="0"/>
              <a:t>&lt;0.03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056" y="1513179"/>
            <a:ext cx="3972904" cy="26517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360" y="1495214"/>
            <a:ext cx="3851966" cy="25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0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KsPiPiPi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1" y="1629817"/>
            <a:ext cx="3323555" cy="23714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51" y="4309449"/>
            <a:ext cx="3282795" cy="2349315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6921374" y="516048"/>
            <a:ext cx="4111028" cy="199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 smtClean="0"/>
              <a:t>-0.03&lt;</a:t>
            </a:r>
            <a:r>
              <a:rPr lang="en-US" altLang="zh-CN" dirty="0" err="1" smtClean="0"/>
              <a:t>deltaE</a:t>
            </a:r>
            <a:r>
              <a:rPr lang="en-US" altLang="zh-CN" dirty="0" smtClean="0"/>
              <a:t>&lt;0.03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290" y="1646494"/>
            <a:ext cx="3425429" cy="23381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290" y="4304610"/>
            <a:ext cx="3545813" cy="23541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1178" y="1690688"/>
            <a:ext cx="3485163" cy="23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6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KKPi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6" y="4113107"/>
            <a:ext cx="3510706" cy="25187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66" y="1500166"/>
            <a:ext cx="3571430" cy="25011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640" y="4113107"/>
            <a:ext cx="3649845" cy="2443285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6921374" y="516048"/>
            <a:ext cx="4111028" cy="199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mtClean="0"/>
              <a:t>-0.02&lt;deltaE&lt;0.02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020" y="1513179"/>
            <a:ext cx="3616497" cy="24067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643" y="1532060"/>
            <a:ext cx="3602095" cy="24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93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8441</TotalTime>
  <Words>838</Words>
  <Application>Microsoft Office PowerPoint</Application>
  <PresentationFormat>宽屏</PresentationFormat>
  <Paragraphs>85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宋体</vt:lpstr>
      <vt:lpstr>Arial</vt:lpstr>
      <vt:lpstr>Calibri</vt:lpstr>
      <vt:lpstr>Calibri Light</vt:lpstr>
      <vt:lpstr>Wingdings</vt:lpstr>
      <vt:lpstr>Office 主题</vt:lpstr>
      <vt:lpstr>D+ MC study</vt:lpstr>
      <vt:lpstr>PowerPoint 演示文稿</vt:lpstr>
      <vt:lpstr>PowerPoint 演示文稿</vt:lpstr>
      <vt:lpstr>KPiPi</vt:lpstr>
      <vt:lpstr>KPiPiPi0</vt:lpstr>
      <vt:lpstr>KsPi</vt:lpstr>
      <vt:lpstr>KsPiPi0</vt:lpstr>
      <vt:lpstr>KsPiPiPi</vt:lpstr>
      <vt:lpstr>KKPi</vt:lpstr>
      <vt:lpstr>KsK</vt:lpstr>
      <vt:lpstr>PiPiPi</vt:lpstr>
      <vt:lpstr>KsKPi0</vt:lpstr>
      <vt:lpstr>PiPiPiPi0</vt:lpstr>
      <vt:lpstr>PiPiPiPiPi</vt:lpstr>
      <vt:lpstr>Pieta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D+3pi</vt:lpstr>
      <vt:lpstr>PowerPoint 演示文稿</vt:lpstr>
      <vt:lpstr>D+3pipi0</vt:lpstr>
      <vt:lpstr>D+Ks/KL3pi</vt:lpstr>
      <vt:lpstr>D+eta3pi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Tune MC</dc:title>
  <dc:creator>lenovo</dc:creator>
  <cp:lastModifiedBy>lenovo</cp:lastModifiedBy>
  <cp:revision>54</cp:revision>
  <dcterms:created xsi:type="dcterms:W3CDTF">2018-04-03T04:18:42Z</dcterms:created>
  <dcterms:modified xsi:type="dcterms:W3CDTF">2018-04-09T01:00:30Z</dcterms:modified>
</cp:coreProperties>
</file>