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7" r:id="rId6"/>
    <p:sldId id="265" r:id="rId7"/>
    <p:sldId id="262" r:id="rId8"/>
    <p:sldId id="269" r:id="rId9"/>
    <p:sldId id="26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61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4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40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65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12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1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10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65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103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34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06EE0-625A-4C0B-926E-9DE81ABD6A64}" type="datetimeFigureOut">
              <a:rPr lang="zh-CN" altLang="en-US" smtClean="0"/>
              <a:t>2016/1/17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E6EC-7869-4281-9389-E97B981AB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97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Optimization of hadronic event selection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28065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Zhen Gao</a:t>
            </a:r>
          </a:p>
          <a:p>
            <a:endParaRPr lang="en-US" altLang="zh-CN" dirty="0"/>
          </a:p>
          <a:p>
            <a:r>
              <a:rPr lang="en-US" altLang="zh-CN" dirty="0" smtClean="0"/>
              <a:t>2016.01.20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311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Comparison between data and MC </a:t>
            </a:r>
            <a:br>
              <a:rPr lang="en-US" altLang="zh-CN" dirty="0" smtClean="0"/>
            </a:br>
            <a:r>
              <a:rPr lang="en-US" altLang="zh-CN" dirty="0"/>
              <a:t> </a:t>
            </a:r>
            <a:r>
              <a:rPr lang="en-US" altLang="zh-CN" dirty="0" smtClean="0"/>
              <a:t>                        --using R measurement requirement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44525"/>
            <a:ext cx="4472846" cy="32853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160" y="1607561"/>
            <a:ext cx="4627522" cy="3359294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4031672" y="3287207"/>
            <a:ext cx="789710" cy="142355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114308" y="1509569"/>
            <a:ext cx="789710" cy="142355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0233420" y="1509568"/>
            <a:ext cx="789710" cy="142355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971799" y="2221345"/>
            <a:ext cx="242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@2.2324 GeV</a:t>
            </a:r>
            <a:endParaRPr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8014854" y="3165159"/>
            <a:ext cx="228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@2.2324 GeV</a:t>
            </a:r>
            <a:endParaRPr lang="zh-CN" altLang="en-US" sz="28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210540" y="5388698"/>
            <a:ext cx="8364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The black dost reflect the distribution of data with all the background removed !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The similar phenomena happen on other energy points !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6877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43560"/>
            <a:ext cx="10515600" cy="1325563"/>
          </a:xfrm>
        </p:spPr>
        <p:txBody>
          <a:bodyPr/>
          <a:lstStyle/>
          <a:p>
            <a:r>
              <a:rPr lang="en-US" altLang="zh-CN" dirty="0" err="1" smtClean="0"/>
              <a:t>Costheta</a:t>
            </a:r>
            <a:r>
              <a:rPr lang="en-US" altLang="zh-CN" dirty="0" smtClean="0"/>
              <a:t> with p &gt; 0.94*</a:t>
            </a:r>
            <a:r>
              <a:rPr lang="en-US" altLang="zh-CN" dirty="0" err="1" smtClean="0"/>
              <a:t>Ebeam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91" y="1747515"/>
            <a:ext cx="4472846" cy="3285365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3875808" y="3609325"/>
            <a:ext cx="789710" cy="142355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78040"/>
            <a:ext cx="5448300" cy="4080820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5247409" y="3283527"/>
            <a:ext cx="848591" cy="665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3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43560"/>
            <a:ext cx="10515600" cy="1325563"/>
          </a:xfrm>
        </p:spPr>
        <p:txBody>
          <a:bodyPr/>
          <a:lstStyle/>
          <a:p>
            <a:r>
              <a:rPr lang="en-US" altLang="zh-CN" dirty="0" err="1" smtClean="0"/>
              <a:t>Costheta</a:t>
            </a:r>
            <a:r>
              <a:rPr lang="en-US" altLang="zh-CN" dirty="0" smtClean="0"/>
              <a:t> with p &lt; 0.94*</a:t>
            </a:r>
            <a:r>
              <a:rPr lang="en-US" altLang="zh-CN" dirty="0" err="1" smtClean="0"/>
              <a:t>Ebeam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04" y="2305862"/>
            <a:ext cx="4472846" cy="3285365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182282" y="2295471"/>
            <a:ext cx="3610400" cy="386541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4550786" y="3563162"/>
            <a:ext cx="848591" cy="665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554" y="1350818"/>
            <a:ext cx="6603856" cy="469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1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these events are </a:t>
            </a:r>
            <a:r>
              <a:rPr lang="en-US" altLang="zh-CN" dirty="0" err="1" smtClean="0"/>
              <a:t>Bhabha</a:t>
            </a:r>
            <a:r>
              <a:rPr lang="en-US" altLang="zh-CN" dirty="0" smtClean="0"/>
              <a:t> !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838200" y="5448662"/>
            <a:ext cx="466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 &gt; 0.94* </a:t>
            </a:r>
            <a:r>
              <a:rPr lang="en-US" altLang="zh-CN" dirty="0" err="1" smtClean="0"/>
              <a:t>Ebeam</a:t>
            </a:r>
            <a:r>
              <a:rPr lang="en-US" altLang="zh-CN" dirty="0" smtClean="0"/>
              <a:t> </a:t>
            </a:r>
            <a:r>
              <a:rPr lang="zh-CN" altLang="en-US" dirty="0"/>
              <a:t> </a:t>
            </a:r>
            <a:r>
              <a:rPr lang="en-US" altLang="zh-CN" dirty="0" smtClean="0"/>
              <a:t>and the charge of track is 1 (positive tracks)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691581" y="5442097"/>
            <a:ext cx="466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 &gt; 0.94* </a:t>
            </a:r>
            <a:r>
              <a:rPr lang="en-US" altLang="zh-CN" dirty="0" err="1" smtClean="0"/>
              <a:t>Ebeam</a:t>
            </a:r>
            <a:r>
              <a:rPr lang="en-US" altLang="zh-CN" dirty="0" smtClean="0"/>
              <a:t> </a:t>
            </a:r>
            <a:r>
              <a:rPr lang="zh-CN" altLang="en-US" dirty="0"/>
              <a:t> </a:t>
            </a:r>
            <a:r>
              <a:rPr lang="en-US" altLang="zh-CN" dirty="0" smtClean="0"/>
              <a:t>and the charge of track is -1 (negative tracks)</a:t>
            </a:r>
            <a:endParaRPr lang="zh-CN" altLang="en-US" dirty="0"/>
          </a:p>
        </p:txBody>
      </p:sp>
      <p:pic>
        <p:nvPicPr>
          <p:cNvPr id="11" name="内容占位符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813" y="1503653"/>
            <a:ext cx="4932332" cy="366863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153" y="1503653"/>
            <a:ext cx="4955165" cy="369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8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373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Energy deposition check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932007"/>
            <a:ext cx="3833178" cy="287106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43692" y="2234951"/>
            <a:ext cx="242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@2.2324 GeV</a:t>
            </a:r>
            <a:endParaRPr lang="zh-CN" altLang="en-US" sz="28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774" y="932007"/>
            <a:ext cx="3940529" cy="287106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737066" y="2234951"/>
            <a:ext cx="188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@2.8 GeV</a:t>
            </a:r>
            <a:endParaRPr lang="zh-CN" altLang="en-US" sz="28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5303" y="905168"/>
            <a:ext cx="3919552" cy="289790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809191" y="2234951"/>
            <a:ext cx="188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@3.08 GeV</a:t>
            </a:r>
            <a:endParaRPr lang="zh-CN" altLang="en-US" sz="28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07" y="3803073"/>
            <a:ext cx="3843670" cy="2809127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543692" y="4847975"/>
            <a:ext cx="188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@3.4 GeV</a:t>
            </a:r>
            <a:endParaRPr lang="zh-CN" altLang="en-US" sz="2800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2321" y="3803073"/>
            <a:ext cx="3907185" cy="291586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268191" y="4847975"/>
            <a:ext cx="2358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@3.5538 GeV</a:t>
            </a:r>
            <a:endParaRPr lang="zh-CN" altLang="en-US" sz="2800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71100" y="3827318"/>
            <a:ext cx="3853755" cy="286737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9574753" y="4847975"/>
            <a:ext cx="2358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@3.671 GeV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3281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Separated by </a:t>
            </a:r>
            <a:r>
              <a:rPr lang="en-US" altLang="zh-CN" dirty="0" err="1" smtClean="0"/>
              <a:t>nGood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2970"/>
            <a:ext cx="4142077" cy="29332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078" y="2282970"/>
            <a:ext cx="4025178" cy="292238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26107" y="5285299"/>
            <a:ext cx="188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/>
              <a:t>nGood</a:t>
            </a:r>
            <a:r>
              <a:rPr lang="en-US" altLang="zh-CN" sz="2800" dirty="0" smtClean="0"/>
              <a:t> == 2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5151069" y="5285299"/>
            <a:ext cx="188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/>
              <a:t>nGood</a:t>
            </a:r>
            <a:r>
              <a:rPr lang="en-US" altLang="zh-CN" sz="2800" dirty="0" smtClean="0"/>
              <a:t> == 3</a:t>
            </a:r>
            <a:endParaRPr lang="zh-CN" altLang="en-US" sz="28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7256" y="2282970"/>
            <a:ext cx="4054601" cy="292238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463939" y="5216237"/>
            <a:ext cx="188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/>
              <a:t>nGood</a:t>
            </a:r>
            <a:r>
              <a:rPr lang="en-US" altLang="zh-CN" sz="2800" dirty="0" smtClean="0"/>
              <a:t> &gt;= </a:t>
            </a:r>
            <a:r>
              <a:rPr lang="en-US" altLang="zh-CN" sz="2800" dirty="0"/>
              <a:t>4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914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Tuning result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109" y="1712627"/>
            <a:ext cx="5758728" cy="458037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52592" y="3679648"/>
            <a:ext cx="549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No peak around </a:t>
            </a:r>
            <a:r>
              <a:rPr lang="en-US" altLang="zh-CN" sz="3600" dirty="0" err="1" smtClean="0"/>
              <a:t>Ebeam</a:t>
            </a:r>
            <a:r>
              <a:rPr lang="en-US" altLang="zh-CN" sz="3600" dirty="0" smtClean="0"/>
              <a:t> !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5562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Vr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Vz</a:t>
            </a:r>
            <a:r>
              <a:rPr lang="en-US" altLang="zh-CN" dirty="0" smtClean="0"/>
              <a:t> distributions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9568" y="2023052"/>
            <a:ext cx="5935225" cy="43513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18" y="2023052"/>
            <a:ext cx="5967716" cy="435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1101"/>
            <a:ext cx="3285074" cy="261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3889</TotalTime>
  <Words>134</Words>
  <Application>Microsoft Office PowerPoint</Application>
  <PresentationFormat>宽屏</PresentationFormat>
  <Paragraphs>29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主题</vt:lpstr>
      <vt:lpstr>Optimization of hadronic event selection </vt:lpstr>
      <vt:lpstr>Comparison between data and MC                           --using R measurement requirement</vt:lpstr>
      <vt:lpstr>Costheta with p &gt; 0.94*Ebeam</vt:lpstr>
      <vt:lpstr>Costheta with p &lt; 0.94*Ebeam</vt:lpstr>
      <vt:lpstr>these events are Bhabha !</vt:lpstr>
      <vt:lpstr>Energy deposition check</vt:lpstr>
      <vt:lpstr>Separated by nGood</vt:lpstr>
      <vt:lpstr>Tuning result</vt:lpstr>
      <vt:lpstr>Vr and Vz distributions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puzzle of</dc:title>
  <dc:creator>高榛</dc:creator>
  <cp:lastModifiedBy>高榛</cp:lastModifiedBy>
  <cp:revision>15</cp:revision>
  <dcterms:created xsi:type="dcterms:W3CDTF">2016-01-17T14:14:44Z</dcterms:created>
  <dcterms:modified xsi:type="dcterms:W3CDTF">2016-01-20T07:04:30Z</dcterms:modified>
</cp:coreProperties>
</file>