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8" r:id="rId12"/>
    <p:sldId id="264" r:id="rId13"/>
    <p:sldId id="271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636"/>
    <p:restoredTop sz="50000"/>
  </p:normalViewPr>
  <p:slideViewPr>
    <p:cSldViewPr snapToGrid="0" snapToObjects="1">
      <p:cViewPr>
        <p:scale>
          <a:sx n="61" d="100"/>
          <a:sy n="61" d="100"/>
        </p:scale>
        <p:origin x="42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0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85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361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2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87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878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919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74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5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FB47-FD4A-C64F-A93B-227C1F116AF2}" type="datetimeFigureOut">
              <a:rPr kumimoji="1" lang="zh-CN" altLang="en-US" smtClean="0"/>
              <a:t>18/6/17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92B4-D133-F64D-9646-73A3DAF22F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2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pi0 phi phi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7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MC: pi0 phi K K sub pi0 and phi side band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18" y="1825625"/>
            <a:ext cx="6294563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846036" y="6150114"/>
            <a:ext cx="10459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rgbClr val="FF0000"/>
                </a:solidFill>
              </a:rPr>
              <a:t>check if the previous peak is from pi0 phi K K, No!</a:t>
            </a:r>
            <a:endParaRPr kumimoji="1"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0484" y="1956391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km </a:t>
            </a:r>
            <a:r>
              <a:rPr kumimoji="1" lang="en-US" altLang="zh-CN" dirty="0" err="1" smtClean="0"/>
              <a:t>chisq</a:t>
            </a:r>
            <a:r>
              <a:rPr kumimoji="1" lang="en-US" altLang="zh-CN" dirty="0" smtClean="0"/>
              <a:t> &lt;50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0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MC: pi0 phi K K sub pi0 and phi side band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46036" y="6150114"/>
            <a:ext cx="10459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solidFill>
                  <a:srgbClr val="FF0000"/>
                </a:solidFill>
              </a:rPr>
              <a:t>check if the previous peak is from pi0 phi K K, No!</a:t>
            </a:r>
            <a:endParaRPr kumimoji="1"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sp>
        <p:nvSpPr>
          <p:cNvPr id="7" name="文本框 6"/>
          <p:cNvSpPr txBox="1"/>
          <p:nvPr/>
        </p:nvSpPr>
        <p:spPr>
          <a:xfrm>
            <a:off x="680484" y="1956391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km </a:t>
            </a:r>
            <a:r>
              <a:rPr kumimoji="1" lang="en-US" altLang="zh-CN" dirty="0" err="1" smtClean="0"/>
              <a:t>chisq</a:t>
            </a:r>
            <a:r>
              <a:rPr kumimoji="1" lang="en-US" altLang="zh-CN" dirty="0" smtClean="0"/>
              <a:t> 100-200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MC: gamma pi0 phi phi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949"/>
            <a:ext cx="3860379" cy="2683717"/>
          </a:xfrm>
        </p:spPr>
      </p:pic>
      <p:sp>
        <p:nvSpPr>
          <p:cNvPr id="6" name="文本框 5"/>
          <p:cNvSpPr txBox="1"/>
          <p:nvPr/>
        </p:nvSpPr>
        <p:spPr>
          <a:xfrm>
            <a:off x="1414131" y="6228539"/>
            <a:ext cx="614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Use km </a:t>
            </a:r>
            <a:r>
              <a:rPr kumimoji="1" lang="en-US" altLang="zh-CN" sz="3200" dirty="0" err="1" smtClean="0"/>
              <a:t>chisq</a:t>
            </a:r>
            <a:r>
              <a:rPr kumimoji="1" lang="en-US" altLang="zh-CN" sz="3200" dirty="0" smtClean="0"/>
              <a:t> to select this process</a:t>
            </a:r>
            <a:endParaRPr kumimoji="1"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52" y="2763948"/>
            <a:ext cx="4015354" cy="27337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75504" y="5638624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pi0 phi phi</a:t>
            </a:r>
            <a:endParaRPr kumimoji="1"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06" y="2763950"/>
            <a:ext cx="3960405" cy="27337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79535" y="5638624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pi0 phi K K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36448" y="5656912"/>
            <a:ext cx="2882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/>
              <a:t>gamma pi0 </a:t>
            </a:r>
            <a:r>
              <a:rPr kumimoji="1" lang="en-US" altLang="zh-CN" sz="2800" dirty="0" smtClean="0"/>
              <a:t>phi phi</a:t>
            </a:r>
            <a:endParaRPr kumimoji="1" lang="zh-CN" altLang="en-US" sz="2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5" y="6177"/>
            <a:ext cx="4074386" cy="27577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235846" y="766296"/>
            <a:ext cx="245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smtClean="0"/>
              <a:t>data km </a:t>
            </a:r>
            <a:r>
              <a:rPr kumimoji="1" lang="en-US" altLang="zh-CN" sz="2800" dirty="0" smtClean="0"/>
              <a:t>chi </a:t>
            </a:r>
            <a:r>
              <a:rPr kumimoji="1" lang="en-US" altLang="zh-CN" sz="2800" dirty="0" err="1" smtClean="0"/>
              <a:t>sq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50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1409" cy="1325563"/>
          </a:xfrm>
        </p:spPr>
        <p:txBody>
          <a:bodyPr/>
          <a:lstStyle/>
          <a:p>
            <a:r>
              <a:rPr kumimoji="1" lang="en-US" altLang="zh-CN" dirty="0" smtClean="0"/>
              <a:t>MC subtract km in 100-200, gamma pi0 phi phi</a:t>
            </a:r>
            <a:br>
              <a:rPr kumimoji="1" lang="en-US" altLang="zh-CN" dirty="0" smtClean="0"/>
            </a:br>
            <a:r>
              <a:rPr kumimoji="1" lang="en-US" altLang="zh-CN" dirty="0" smtClean="0"/>
              <a:t>subtract MC side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4734" y="5854315"/>
            <a:ext cx="1148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Events in signal region </a:t>
            </a:r>
            <a:r>
              <a:rPr kumimoji="1" lang="en-US" altLang="zh-CN" sz="2800" dirty="0" err="1" smtClean="0"/>
              <a:t>kmchisq</a:t>
            </a:r>
            <a:r>
              <a:rPr kumimoji="1" lang="en-US" altLang="zh-CN" sz="2800" dirty="0" smtClean="0"/>
              <a:t> in (0,50) is  ~1/3 of (100-200), MC determined</a:t>
            </a:r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1088"/>
            <a:ext cx="6558003" cy="43232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02" y="1690688"/>
            <a:ext cx="5929398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1409" cy="1325563"/>
          </a:xfrm>
        </p:spPr>
        <p:txBody>
          <a:bodyPr/>
          <a:lstStyle/>
          <a:p>
            <a:r>
              <a:rPr kumimoji="1" lang="en-US" altLang="zh-CN" dirty="0" smtClean="0"/>
              <a:t>MC subtract km in 100-200, gamma pi0 phi phi</a:t>
            </a:r>
            <a:br>
              <a:rPr kumimoji="1" lang="en-US" altLang="zh-CN" dirty="0" smtClean="0"/>
            </a:br>
            <a:r>
              <a:rPr kumimoji="1" lang="en-US" altLang="zh-CN" dirty="0" smtClean="0"/>
              <a:t>subtract data side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4734" y="5854315"/>
            <a:ext cx="1148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Events in signal region </a:t>
            </a:r>
            <a:r>
              <a:rPr kumimoji="1" lang="en-US" altLang="zh-CN" sz="2800" dirty="0" err="1" smtClean="0"/>
              <a:t>kmchisq</a:t>
            </a:r>
            <a:r>
              <a:rPr kumimoji="1" lang="en-US" altLang="zh-CN" sz="2800" dirty="0" smtClean="0"/>
              <a:t> in (0,50) is  ~1/3 of (100-200), MC determined</a:t>
            </a:r>
            <a:endParaRPr kumimoji="1"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02" y="1795721"/>
            <a:ext cx="5727170" cy="40391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420447" y="2509284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sub km </a:t>
            </a:r>
            <a:r>
              <a:rPr kumimoji="1" lang="en-US" altLang="zh-CN" dirty="0" err="1" smtClean="0"/>
              <a:t>chisq</a:t>
            </a:r>
            <a:r>
              <a:rPr kumimoji="1" lang="en-US" altLang="zh-CN" dirty="0" smtClean="0"/>
              <a:t> side</a:t>
            </a:r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315902" cy="41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data subtract </a:t>
            </a:r>
            <a:r>
              <a:rPr kumimoji="1" lang="en-US" altLang="zh-CN" dirty="0" smtClean="0"/>
              <a:t>km in 100-200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790"/>
            <a:ext cx="6018027" cy="4481235"/>
          </a:xfrm>
        </p:spPr>
      </p:pic>
      <p:sp>
        <p:nvSpPr>
          <p:cNvPr id="7" name="文本框 6"/>
          <p:cNvSpPr txBox="1"/>
          <p:nvPr/>
        </p:nvSpPr>
        <p:spPr>
          <a:xfrm>
            <a:off x="554734" y="5854315"/>
            <a:ext cx="1148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Events in signal region </a:t>
            </a:r>
            <a:r>
              <a:rPr kumimoji="1" lang="en-US" altLang="zh-CN" sz="2800" dirty="0" err="1" smtClean="0"/>
              <a:t>kmchisq</a:t>
            </a:r>
            <a:r>
              <a:rPr kumimoji="1" lang="en-US" altLang="zh-CN" sz="2800" dirty="0" smtClean="0"/>
              <a:t> in (0,50) is  ~1/3 of (100-200), MC determined</a:t>
            </a:r>
            <a:endParaRPr kumimoji="1"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9" y="1690688"/>
            <a:ext cx="6035021" cy="41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subtract km in 100-200, data only 09+12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54734" y="5854315"/>
            <a:ext cx="1148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Events in signal region </a:t>
            </a:r>
            <a:r>
              <a:rPr kumimoji="1" lang="en-US" altLang="zh-CN" sz="2800" dirty="0" err="1" smtClean="0"/>
              <a:t>kmchisq</a:t>
            </a:r>
            <a:r>
              <a:rPr kumimoji="1" lang="en-US" altLang="zh-CN" sz="2800" dirty="0" smtClean="0"/>
              <a:t> in (0,50) is  ~1/3 of (100-200), MC determined</a:t>
            </a:r>
            <a:endParaRPr kumimoji="1" lang="zh-CN" altLang="en-US" sz="28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4" y="1690688"/>
            <a:ext cx="6067648" cy="4245531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592"/>
            <a:ext cx="5954233" cy="45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search for  C violation process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J/psi -&gt; pi0 phi phi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5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</a:t>
            </a:r>
            <a:r>
              <a:rPr kumimoji="1" lang="en-US" altLang="zh-CN" dirty="0" smtClean="0"/>
              <a:t>vent selection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Good charged tracks</a:t>
            </a:r>
          </a:p>
          <a:p>
            <a:r>
              <a:rPr kumimoji="1" lang="en-US" altLang="zh-CN" dirty="0" smtClean="0"/>
              <a:t>PID</a:t>
            </a:r>
          </a:p>
          <a:p>
            <a:pPr lvl="1"/>
            <a:r>
              <a:rPr kumimoji="1" lang="en-US" altLang="zh-CN" dirty="0" smtClean="0"/>
              <a:t>2K+ 2K-</a:t>
            </a:r>
          </a:p>
          <a:p>
            <a:r>
              <a:rPr kumimoji="1" lang="en-US" altLang="zh-CN" dirty="0" smtClean="0"/>
              <a:t>Photon</a:t>
            </a:r>
          </a:p>
          <a:p>
            <a:pPr lvl="1"/>
            <a:r>
              <a:rPr kumimoji="1" lang="en-US" altLang="zh-CN" dirty="0" err="1" smtClean="0"/>
              <a:t>ngamma</a:t>
            </a:r>
            <a:r>
              <a:rPr kumimoji="1" lang="en-US" altLang="zh-CN" dirty="0" smtClean="0"/>
              <a:t> &gt;=2</a:t>
            </a:r>
          </a:p>
          <a:p>
            <a:r>
              <a:rPr kumimoji="1" lang="en-US" altLang="zh-CN" dirty="0" smtClean="0"/>
              <a:t>vertex fit 4 K</a:t>
            </a:r>
          </a:p>
          <a:p>
            <a:pPr lvl="1"/>
            <a:r>
              <a:rPr kumimoji="1" lang="en-US" altLang="zh-CN" dirty="0" err="1" smtClean="0"/>
              <a:t>chisq</a:t>
            </a:r>
            <a:r>
              <a:rPr kumimoji="1" lang="en-US" altLang="zh-CN" dirty="0" smtClean="0"/>
              <a:t> &lt;50</a:t>
            </a:r>
          </a:p>
          <a:p>
            <a:r>
              <a:rPr kumimoji="1" lang="en-US" altLang="zh-CN" dirty="0" err="1" smtClean="0"/>
              <a:t>kmfit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best </a:t>
            </a:r>
            <a:r>
              <a:rPr kumimoji="1" lang="en-US" altLang="zh-CN" dirty="0" err="1" smtClean="0"/>
              <a:t>kmfit</a:t>
            </a:r>
            <a:r>
              <a:rPr kumimoji="1" lang="en-US" altLang="zh-CN" dirty="0" smtClean="0"/>
              <a:t> to select 2 photon</a:t>
            </a:r>
          </a:p>
          <a:p>
            <a:pPr lvl="1"/>
            <a:r>
              <a:rPr kumimoji="1" lang="en-US" altLang="zh-CN" dirty="0" err="1" smtClean="0"/>
              <a:t>chisq</a:t>
            </a:r>
            <a:r>
              <a:rPr kumimoji="1" lang="en-US" altLang="zh-CN" dirty="0" smtClean="0"/>
              <a:t>&lt;50</a:t>
            </a:r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signal process 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32" y="1825625"/>
            <a:ext cx="6410536" cy="4351338"/>
          </a:xfrm>
        </p:spPr>
      </p:pic>
    </p:spTree>
    <p:extLst>
      <p:ext uri="{BB962C8B-B14F-4D97-AF65-F5344CB8AC3E}">
        <p14:creationId xmlns:p14="http://schemas.microsoft.com/office/powerpoint/2010/main" val="9917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pi0 phi K K process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23" y="1825625"/>
            <a:ext cx="6331754" cy="4351338"/>
          </a:xfrm>
        </p:spPr>
      </p:pic>
    </p:spTree>
    <p:extLst>
      <p:ext uri="{BB962C8B-B14F-4D97-AF65-F5344CB8AC3E}">
        <p14:creationId xmlns:p14="http://schemas.microsoft.com/office/powerpoint/2010/main" val="10863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data, </a:t>
            </a:r>
            <a:r>
              <a:rPr kumimoji="1" lang="en-US" altLang="zh-CN" dirty="0" err="1" smtClean="0"/>
              <a:t>mgg</a:t>
            </a:r>
            <a:r>
              <a:rPr kumimoji="1" lang="en-US" altLang="zh-CN" dirty="0" smtClean="0"/>
              <a:t> in pi0 mass region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25" y="1825625"/>
            <a:ext cx="6428750" cy="4351338"/>
          </a:xfrm>
        </p:spPr>
      </p:pic>
    </p:spTree>
    <p:extLst>
      <p:ext uri="{BB962C8B-B14F-4D97-AF65-F5344CB8AC3E}">
        <p14:creationId xmlns:p14="http://schemas.microsoft.com/office/powerpoint/2010/main" val="21387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data, </a:t>
            </a:r>
            <a:r>
              <a:rPr kumimoji="1" lang="en-US" altLang="zh-CN" dirty="0" err="1" smtClean="0"/>
              <a:t>mgg</a:t>
            </a:r>
            <a:r>
              <a:rPr kumimoji="1" lang="en-US" altLang="zh-CN" dirty="0" smtClean="0"/>
              <a:t> in pi0 mass side band region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04" y="1825625"/>
            <a:ext cx="6349591" cy="4351338"/>
          </a:xfrm>
        </p:spPr>
      </p:pic>
    </p:spTree>
    <p:extLst>
      <p:ext uri="{BB962C8B-B14F-4D97-AF65-F5344CB8AC3E}">
        <p14:creationId xmlns:p14="http://schemas.microsoft.com/office/powerpoint/2010/main" val="20900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data, </a:t>
            </a:r>
            <a:r>
              <a:rPr kumimoji="1" lang="en-US" altLang="zh-CN" dirty="0" err="1" smtClean="0"/>
              <a:t>mgg</a:t>
            </a:r>
            <a:r>
              <a:rPr kumimoji="1" lang="en-US" altLang="zh-CN" dirty="0" smtClean="0"/>
              <a:t> in pi0 mass region subtract pi0 sideband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95" y="1825625"/>
            <a:ext cx="6503409" cy="4351338"/>
          </a:xfrm>
        </p:spPr>
      </p:pic>
    </p:spTree>
    <p:extLst>
      <p:ext uri="{BB962C8B-B14F-4D97-AF65-F5344CB8AC3E}">
        <p14:creationId xmlns:p14="http://schemas.microsoft.com/office/powerpoint/2010/main" val="15960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data, </a:t>
            </a:r>
            <a:r>
              <a:rPr kumimoji="1" lang="en-US" altLang="zh-CN" dirty="0" err="1" smtClean="0"/>
              <a:t>mgg</a:t>
            </a:r>
            <a:r>
              <a:rPr kumimoji="1" lang="en-US" altLang="zh-CN" dirty="0" smtClean="0"/>
              <a:t> in pi0 mass region &amp; subtract pi0 sideband &amp; mKK1 in phi region &amp; subtract phi sideband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51" y="1825625"/>
            <a:ext cx="6427898" cy="4351338"/>
          </a:xfrm>
        </p:spPr>
      </p:pic>
    </p:spTree>
    <p:extLst>
      <p:ext uri="{BB962C8B-B14F-4D97-AF65-F5344CB8AC3E}">
        <p14:creationId xmlns:p14="http://schemas.microsoft.com/office/powerpoint/2010/main" val="11735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292</Words>
  <Application>Microsoft Macintosh PowerPoint</Application>
  <PresentationFormat>宽屏</PresentationFormat>
  <Paragraphs>43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宋体</vt:lpstr>
      <vt:lpstr>Arial</vt:lpstr>
      <vt:lpstr>Office 主题</vt:lpstr>
      <vt:lpstr>pi0 phi phi</vt:lpstr>
      <vt:lpstr>motivation</vt:lpstr>
      <vt:lpstr>Event selection</vt:lpstr>
      <vt:lpstr>signal process </vt:lpstr>
      <vt:lpstr>pi0 phi K K process</vt:lpstr>
      <vt:lpstr>data, mgg in pi0 mass region</vt:lpstr>
      <vt:lpstr>data, mgg in pi0 mass side band region</vt:lpstr>
      <vt:lpstr>data, mgg in pi0 mass region subtract pi0 sideband</vt:lpstr>
      <vt:lpstr>data, mgg in pi0 mass region &amp; subtract pi0 sideband &amp; mKK1 in phi region &amp; subtract phi sideband</vt:lpstr>
      <vt:lpstr>MC: pi0 phi K K sub pi0 and phi side band</vt:lpstr>
      <vt:lpstr>MC: pi0 phi K K sub pi0 and phi side band</vt:lpstr>
      <vt:lpstr>MC: gamma pi0 phi phi</vt:lpstr>
      <vt:lpstr>MC subtract km in 100-200, gamma pi0 phi phi subtract MC side</vt:lpstr>
      <vt:lpstr>MC subtract km in 100-200, gamma pi0 phi phi subtract data side</vt:lpstr>
      <vt:lpstr>data subtract km in 100-200</vt:lpstr>
      <vt:lpstr>data subtract km in 100-200, data only 09+12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pi0 phi phi</dc:title>
  <dc:creator>Microsoft Office 用户</dc:creator>
  <cp:lastModifiedBy>Microsoft Office 用户</cp:lastModifiedBy>
  <cp:revision>15</cp:revision>
  <dcterms:created xsi:type="dcterms:W3CDTF">2018-06-17T12:15:49Z</dcterms:created>
  <dcterms:modified xsi:type="dcterms:W3CDTF">2018-06-20T07:11:25Z</dcterms:modified>
</cp:coreProperties>
</file>