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9" r:id="rId3"/>
    <p:sldId id="257" r:id="rId4"/>
    <p:sldId id="258" r:id="rId5"/>
    <p:sldId id="263" r:id="rId6"/>
    <p:sldId id="256" r:id="rId7"/>
    <p:sldId id="261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0B52-F841-4778-959A-57EE92887BC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4A281-7120-4DC0-9005-6670982583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23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01545-BBC9-41CF-B928-C3762657550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38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9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7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66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75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7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53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59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80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84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9319-DC60-4EC5-A6BF-1E317FC1AD22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CFD9-7A23-41BF-A40B-20BDCEB94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5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0" y="1720015"/>
                <a:ext cx="9144000" cy="101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4400" b="1" dirty="0" smtClean="0"/>
                  <a:t>Status  of 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𝑱</m:t>
                        </m:r>
                      </m:num>
                      <m:den>
                        <m:r>
                          <a:rPr lang="zh-CN" altLang="en-US" sz="4400" b="1" i="1">
                            <a:latin typeface="Cambria Math" panose="02040503050406030204" pitchFamily="18" charset="0"/>
                          </a:rPr>
                          <m:t>𝝍</m:t>
                        </m:r>
                      </m:den>
                    </m:f>
                    <m:r>
                      <a:rPr lang="zh-CN" altLang="en-US" sz="4400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zh-CN" altLang="en-US" sz="4400" b="1" i="1">
                        <a:latin typeface="Cambria Math" panose="02040503050406030204" pitchFamily="18" charset="0"/>
                      </a:rPr>
                      <m:t>𝜸</m:t>
                    </m:r>
                    <m:sSub>
                      <m:sSubPr>
                        <m:ctrlP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sSub>
                      <m:sSubPr>
                        <m:ctrlP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sSup>
                      <m:sSupPr>
                        <m:ctrlP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4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altLang="zh-CN" sz="4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altLang="zh-CN" sz="4800" b="1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20015"/>
                <a:ext cx="9144000" cy="1015406"/>
              </a:xfrm>
              <a:prstGeom prst="rect">
                <a:avLst/>
              </a:prstGeom>
              <a:blipFill rotWithShape="0">
                <a:blip r:embed="rId3"/>
                <a:stretch>
                  <a:fillRect b="-281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0" y="4152900"/>
                <a:ext cx="914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𝑌𝑎𝑛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𝑍h𝑎𝑛𝑔</m:t>
                        </m:r>
                      </m:e>
                      <m:sup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zh-CN" altLang="en-US" sz="1600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𝑌𝑎𝑡𝑒𝑛𝑔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𝑍h𝑎𝑛𝑔</m:t>
                        </m:r>
                      </m:e>
                      <m:sup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zh-CN" altLang="en-US" sz="1600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𝑌𝑖𝑛𝑔𝑐h𝑢𝑛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𝑍h𝑢</m:t>
                        </m:r>
                      </m:e>
                      <m:sup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zh-CN" altLang="en-US" sz="16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𝑆h𝑢𝑎𝑛𝑔𝑠h𝑖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𝐹𝑎𝑛𝑔</m:t>
                        </m:r>
                      </m:e>
                      <m:sup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52900"/>
                <a:ext cx="9144000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0" y="4660904"/>
                <a:ext cx="9144000" cy="905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University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Science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and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Technology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China</m:t>
                          </m:r>
                        </m:e>
                      </m:sPre>
                    </m:oMath>
                  </m:oMathPara>
                </a14:m>
                <a:endParaRPr lang="en-US" altLang="zh-CN" sz="160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Institute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High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Energy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Physics</m:t>
                          </m:r>
                          <m:r>
                            <a:rPr lang="en-US" altLang="zh-CN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60904"/>
                <a:ext cx="9144000" cy="9056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817-3AD5-4A5B-B774-5BF5F862A4FD}" type="datetime1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A51E-2F9E-457C-8F58-1E71E8C7799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0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15" y="478115"/>
            <a:ext cx="4206486" cy="29908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5029" y="3349726"/>
            <a:ext cx="4690671" cy="332702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99200" y="43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f1(1420)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197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67" y="228601"/>
            <a:ext cx="4438883" cy="3136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910" y="3124199"/>
            <a:ext cx="4648600" cy="3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7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95" y="661240"/>
            <a:ext cx="5346305" cy="372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6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5096" y="61050"/>
            <a:ext cx="2718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Status of  PWA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90743" y="5753878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(Without Kappa)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59542" y="6123210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With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Kappa) 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241" y="991213"/>
            <a:ext cx="3395500" cy="508703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13" y="1366084"/>
            <a:ext cx="3327235" cy="433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0" y="224115"/>
            <a:ext cx="4429687" cy="30651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87" y="3162300"/>
            <a:ext cx="4485123" cy="313490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86500" y="43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eta1475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55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762" y="3361691"/>
            <a:ext cx="4402538" cy="30454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36" y="317083"/>
            <a:ext cx="4387626" cy="304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462" y="1600200"/>
            <a:ext cx="5243371" cy="364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3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62" y="271904"/>
            <a:ext cx="4173138" cy="29044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3544379"/>
            <a:ext cx="4281095" cy="304029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99200" y="43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PHSP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12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05" y="215901"/>
            <a:ext cx="4507208" cy="32282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705" y="3115508"/>
            <a:ext cx="4992295" cy="354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5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38" y="413029"/>
            <a:ext cx="3807443" cy="26476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581" y="3060701"/>
            <a:ext cx="4652562" cy="324918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99200" y="43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PHSP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193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76" y="232053"/>
            <a:ext cx="4111224" cy="284247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538" y="3341231"/>
            <a:ext cx="4832022" cy="335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21</Words>
  <Application>Microsoft Office PowerPoint</Application>
  <PresentationFormat>全屏显示(4:3)</PresentationFormat>
  <Paragraphs>14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张言</dc:creator>
  <cp:lastModifiedBy>张言</cp:lastModifiedBy>
  <cp:revision>6</cp:revision>
  <dcterms:created xsi:type="dcterms:W3CDTF">2017-12-25T01:04:59Z</dcterms:created>
  <dcterms:modified xsi:type="dcterms:W3CDTF">2017-12-25T01:26:52Z</dcterms:modified>
</cp:coreProperties>
</file>