
<file path=[Content_Types].xml><?xml version="1.0" encoding="utf-8"?>
<Types xmlns="http://schemas.openxmlformats.org/package/2006/content-types">
  <Default Extension="xml" ContentType="application/xml"/>
  <Default Extension="vml" ContentType="application/vnd.openxmlformats-officedocument.vmlDrawing"/>
  <Default Extension="bin" ContentType="application/vnd.openxmlformats-officedocument.oleObject"/>
  <Default Extension="png" ContentType="image/png"/>
  <Default Extension="wmf" ContentType="image/x-wmf"/>
  <Default Extension="jpeg" ContentType="image/jpeg"/>
  <Default Extension="JPG" ContentType="image/.jpg"/>
  <Default Extension="rels" ContentType="application/vnd.openxmlformats-package.relationships+xml"/>
  <Override PartName="/customXml/itemProps7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 id="2147483660" r:id="rId3"/>
  </p:sldMasterIdLst>
  <p:notesMasterIdLst>
    <p:notesMasterId r:id="rId6"/>
  </p:notesMasterIdLst>
  <p:handoutMasterIdLst>
    <p:handoutMasterId r:id="rId23"/>
  </p:handoutMasterIdLst>
  <p:sldIdLst>
    <p:sldId id="278" r:id="rId4"/>
    <p:sldId id="332" r:id="rId5"/>
    <p:sldId id="327" r:id="rId7"/>
    <p:sldId id="455" r:id="rId8"/>
    <p:sldId id="873" r:id="rId9"/>
    <p:sldId id="328" r:id="rId10"/>
    <p:sldId id="579" r:id="rId11"/>
    <p:sldId id="866" r:id="rId12"/>
    <p:sldId id="867" r:id="rId13"/>
    <p:sldId id="868" r:id="rId14"/>
    <p:sldId id="583" r:id="rId15"/>
    <p:sldId id="571" r:id="rId16"/>
    <p:sldId id="893" r:id="rId17"/>
    <p:sldId id="878" r:id="rId18"/>
    <p:sldId id="894" r:id="rId19"/>
    <p:sldId id="876" r:id="rId20"/>
    <p:sldId id="608" r:id="rId21"/>
    <p:sldId id="874" r:id="rId22"/>
  </p:sldIdLst>
  <p:sldSz cx="12192000" cy="6858000"/>
  <p:notesSz cx="6797675" cy="9928225"/>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673" userDrawn="1">
          <p15:clr>
            <a:srgbClr val="A4A3A4"/>
          </p15:clr>
        </p15:guide>
        <p15:guide id="2" pos="824" userDrawn="1">
          <p15:clr>
            <a:srgbClr val="A4A3A4"/>
          </p15:clr>
        </p15:guide>
        <p15:guide id="3" orient="horz" pos="170" userDrawn="1">
          <p15:clr>
            <a:srgbClr val="A4A3A4"/>
          </p15:clr>
        </p15:guide>
        <p15:guide id="4" pos="4594" userDrawn="1">
          <p15:clr>
            <a:srgbClr val="A4A3A4"/>
          </p15:clr>
        </p15:guide>
        <p15:guide id="5" orient="horz" pos="305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 珺锋" initials="王"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5597"/>
    <a:srgbClr val="106BBE"/>
    <a:srgbClr val="A6A6A6"/>
    <a:srgbClr val="039ACF"/>
    <a:srgbClr val="D9E5EF"/>
    <a:srgbClr val="D0DFEC"/>
    <a:srgbClr val="699DCD"/>
    <a:srgbClr val="278FED"/>
    <a:srgbClr val="4EA3F0"/>
    <a:srgbClr val="3A7B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2" autoAdjust="0"/>
    <p:restoredTop sz="95424" autoAdjust="0"/>
  </p:normalViewPr>
  <p:slideViewPr>
    <p:cSldViewPr snapToGrid="0" showGuides="1">
      <p:cViewPr varScale="1">
        <p:scale>
          <a:sx n="88" d="100"/>
          <a:sy n="88" d="100"/>
        </p:scale>
        <p:origin x="330" y="51"/>
      </p:cViewPr>
      <p:guideLst>
        <p:guide pos="1673"/>
        <p:guide pos="824"/>
        <p:guide orient="horz" pos="170"/>
        <p:guide pos="4594"/>
        <p:guide orient="horz" pos="3057"/>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gs" Target="tags/tag80.xml"/><Relationship Id="rId3" Type="http://schemas.openxmlformats.org/officeDocument/2006/relationships/slideMaster" Target="slideMasters/slideMaster2.xml"/><Relationship Id="rId29" Type="http://schemas.openxmlformats.org/officeDocument/2006/relationships/customXml" Target="../customXml/item1.xml"/><Relationship Id="rId28" Type="http://schemas.openxmlformats.org/officeDocument/2006/relationships/customXmlProps" Target="../customXml/itemProps79.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7" Type="http://schemas.openxmlformats.org/officeDocument/2006/relationships/image" Target="../media/image30.wmf"/><Relationship Id="rId6" Type="http://schemas.openxmlformats.org/officeDocument/2006/relationships/image" Target="../media/image12.wmf"/><Relationship Id="rId5" Type="http://schemas.openxmlformats.org/officeDocument/2006/relationships/image" Target="../media/image28.wmf"/><Relationship Id="rId4" Type="http://schemas.openxmlformats.org/officeDocument/2006/relationships/image" Target="../media/image27.wmf"/><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6168039-F460-4AE7-9028-03D010B0939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279D522-68CB-45BA-86FC-709B234D8D9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79D522-68CB-45BA-86FC-709B234D8D9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C7D329-E43F-48F5-A4B7-5C07E559795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本文设计的电荷放大器采用集成运放设计，增益</a:t>
            </a:r>
            <a:r>
              <a:rPr lang="en-US" altLang="zh-CN" dirty="0"/>
              <a:t>1V/pC</a:t>
            </a:r>
            <a:r>
              <a:rPr lang="zh-CN" altLang="en-US" dirty="0"/>
              <a:t>，噪声有效值</a:t>
            </a:r>
            <a:r>
              <a:rPr lang="en-US" altLang="zh-CN" dirty="0"/>
              <a:t>5.76mV</a:t>
            </a:r>
            <a:r>
              <a:rPr lang="zh-CN" altLang="en-US" dirty="0"/>
              <a:t>，</a:t>
            </a:r>
            <a:r>
              <a:rPr lang="en-US" altLang="zh-CN" dirty="0"/>
              <a:t>ENC3596</a:t>
            </a:r>
            <a:r>
              <a:rPr lang="zh-CN" altLang="en-US" dirty="0"/>
              <a:t>，积分非线性</a:t>
            </a:r>
            <a:r>
              <a:rPr lang="en-US" altLang="zh-CN" dirty="0"/>
              <a:t>0.531%</a:t>
            </a:r>
            <a:r>
              <a:rPr lang="zh-CN" altLang="en-US" dirty="0"/>
              <a:t>。这里采用</a:t>
            </a:r>
            <a:r>
              <a:rPr lang="en-US" altLang="zh-CN" dirty="0"/>
              <a:t>40dB</a:t>
            </a:r>
            <a:r>
              <a:rPr lang="zh-CN" altLang="en-US" dirty="0"/>
              <a:t>电压增益、</a:t>
            </a:r>
            <a:r>
              <a:rPr lang="en-US" altLang="zh-CN" dirty="0"/>
              <a:t>1us</a:t>
            </a:r>
            <a:r>
              <a:rPr lang="zh-CN" altLang="en-US" dirty="0"/>
              <a:t>时间常数的</a:t>
            </a:r>
            <a:r>
              <a:rPr lang="en-US" altLang="zh-CN" dirty="0"/>
              <a:t>CR2-RC4</a:t>
            </a:r>
            <a:r>
              <a:rPr lang="zh-CN" altLang="en-US" dirty="0"/>
              <a:t>电路设计主放，噪声有效值</a:t>
            </a:r>
            <a:r>
              <a:rPr lang="en-US" altLang="zh-CN" dirty="0"/>
              <a:t>13.56mV</a:t>
            </a:r>
            <a:r>
              <a:rPr lang="zh-CN" altLang="en-US" dirty="0"/>
              <a:t>，电压峰值为</a:t>
            </a:r>
            <a:r>
              <a:rPr lang="en-US" altLang="zh-CN" dirty="0"/>
              <a:t>3.7V</a:t>
            </a:r>
            <a:r>
              <a:rPr lang="zh-CN" altLang="en-US" dirty="0"/>
              <a:t>，信噪比为</a:t>
            </a:r>
            <a:r>
              <a:rPr lang="en-US" altLang="zh-CN" dirty="0"/>
              <a:t>272</a:t>
            </a:r>
            <a:r>
              <a:rPr lang="zh-CN" altLang="en-US" dirty="0"/>
              <a:t>，作为数字化多道分析器的输入</a:t>
            </a:r>
            <a:r>
              <a:rPr lang="zh-CN" altLang="en-US" dirty="0"/>
              <a:t>信号。</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79D522-68CB-45BA-86FC-709B234D8D9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分离模块的性能测试还包括数字电路硬件和软件算法非线性的测试。对数字多道，将</a:t>
            </a:r>
            <a:r>
              <a:rPr lang="en-US" altLang="zh-CN" dirty="0"/>
              <a:t>ADC</a:t>
            </a:r>
            <a:r>
              <a:rPr lang="zh-CN" altLang="en-US" dirty="0"/>
              <a:t>、</a:t>
            </a:r>
            <a:r>
              <a:rPr lang="en-US" altLang="zh-CN" dirty="0"/>
              <a:t>USB</a:t>
            </a:r>
            <a:r>
              <a:rPr lang="zh-CN" altLang="en-US" dirty="0"/>
              <a:t>硬件电路、软件算法进行联合测试，输入特定脉冲电压信号，对积分非线性进行测试，得到系统多道分析器的</a:t>
            </a:r>
            <a:r>
              <a:rPr lang="en-US" altLang="zh-CN" dirty="0"/>
              <a:t>INL0.14%</a:t>
            </a:r>
            <a:r>
              <a:rPr lang="zh-CN" altLang="en-US" dirty="0"/>
              <a:t>，另外对</a:t>
            </a:r>
            <a:r>
              <a:rPr lang="en-US" altLang="zh-CN" dirty="0"/>
              <a:t>ADC</a:t>
            </a:r>
            <a:r>
              <a:rPr lang="zh-CN" altLang="en-US" dirty="0"/>
              <a:t>、</a:t>
            </a:r>
            <a:r>
              <a:rPr lang="en-US" altLang="zh-CN" dirty="0"/>
              <a:t>USB</a:t>
            </a:r>
            <a:r>
              <a:rPr lang="zh-CN" altLang="en-US" dirty="0"/>
              <a:t>模块的非线性进行测试，由于主放的通带频率为</a:t>
            </a:r>
            <a:r>
              <a:rPr lang="en-US" altLang="zh-CN" dirty="0"/>
              <a:t>900-685KHz</a:t>
            </a:r>
            <a:r>
              <a:rPr lang="zh-CN" altLang="en-US" dirty="0"/>
              <a:t>，我们采用</a:t>
            </a:r>
            <a:r>
              <a:rPr lang="en-US" altLang="zh-CN" dirty="0"/>
              <a:t>500KHz</a:t>
            </a:r>
            <a:r>
              <a:rPr lang="zh-CN" altLang="en-US" dirty="0"/>
              <a:t>正弦波测试，所设计的</a:t>
            </a:r>
            <a:r>
              <a:rPr lang="en-US" altLang="zh-CN" dirty="0"/>
              <a:t>ADC</a:t>
            </a:r>
            <a:r>
              <a:rPr lang="zh-CN" altLang="en-US" dirty="0"/>
              <a:t>和</a:t>
            </a:r>
            <a:r>
              <a:rPr lang="en-US" altLang="zh-CN" dirty="0"/>
              <a:t>USB</a:t>
            </a:r>
            <a:r>
              <a:rPr lang="zh-CN" altLang="en-US" dirty="0"/>
              <a:t>模块，积分非线性最大值是</a:t>
            </a:r>
            <a:r>
              <a:rPr lang="en-US" altLang="zh-CN" dirty="0"/>
              <a:t>1.45LSB</a:t>
            </a:r>
            <a:r>
              <a:rPr lang="zh-CN" altLang="en-US" dirty="0"/>
              <a:t>，微分非线性最大值是</a:t>
            </a:r>
            <a:r>
              <a:rPr lang="en-US" altLang="zh-CN" dirty="0"/>
              <a:t>1.26LSB</a:t>
            </a:r>
            <a:r>
              <a:rPr lang="zh-CN" altLang="en-US" dirty="0"/>
              <a:t>，对系统各模块的功能和线性度、噪声等性能进行了</a:t>
            </a:r>
            <a:r>
              <a:rPr lang="zh-CN" altLang="en-US" dirty="0"/>
              <a:t>上述测试。</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79D522-68CB-45BA-86FC-709B234D8D9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a:t>
            </a:r>
            <a:r>
              <a:rPr lang="en-US" altLang="zh-CN" dirty="0"/>
              <a:t>Am241α</a:t>
            </a:r>
            <a:r>
              <a:rPr lang="zh-CN" altLang="en-US" dirty="0"/>
              <a:t>粒子进行能谱探测，得到</a:t>
            </a:r>
            <a:r>
              <a:rPr lang="en-US" altLang="zh-CN" dirty="0"/>
              <a:t>8.93%</a:t>
            </a:r>
            <a:r>
              <a:rPr lang="zh-CN" altLang="en-US" dirty="0"/>
              <a:t>谱分辨率的能谱，在</a:t>
            </a:r>
            <a:r>
              <a:rPr lang="en-US" altLang="zh-CN" dirty="0"/>
              <a:t>2048</a:t>
            </a:r>
            <a:r>
              <a:rPr lang="zh-CN" altLang="en-US" dirty="0"/>
              <a:t>多道中，峰位为</a:t>
            </a:r>
            <a:r>
              <a:rPr lang="en-US" altLang="zh-CN" dirty="0"/>
              <a:t>1511</a:t>
            </a:r>
            <a:r>
              <a:rPr lang="zh-CN" altLang="en-US" dirty="0"/>
              <a:t>道，</a:t>
            </a:r>
            <a:r>
              <a:rPr lang="en-US" altLang="zh-CN" dirty="0"/>
              <a:t>FWHM</a:t>
            </a:r>
            <a:r>
              <a:rPr lang="zh-CN" altLang="en-US" dirty="0"/>
              <a:t>为</a:t>
            </a:r>
            <a:r>
              <a:rPr lang="en-US" altLang="zh-CN" dirty="0"/>
              <a:t>135</a:t>
            </a:r>
            <a:r>
              <a:rPr lang="zh-CN" altLang="en-US" dirty="0"/>
              <a:t>道。</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79D522-68CB-45BA-86FC-709B234D8D9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a:t>
            </a:r>
            <a:r>
              <a:rPr lang="en-US" altLang="zh-CN" dirty="0"/>
              <a:t>241Am</a:t>
            </a:r>
            <a:r>
              <a:rPr lang="zh-CN" altLang="en-US" dirty="0"/>
              <a:t>的活度进行探测，其粒子放射时间间隔主要集中在</a:t>
            </a:r>
            <a:r>
              <a:rPr lang="en-US" altLang="zh-CN" dirty="0"/>
              <a:t>2.1ms</a:t>
            </a:r>
            <a:r>
              <a:rPr lang="zh-CN" altLang="en-US" dirty="0"/>
              <a:t>，活度为</a:t>
            </a:r>
            <a:r>
              <a:rPr lang="en-US" altLang="zh-CN" dirty="0"/>
              <a:t>0.129</a:t>
            </a:r>
            <a:r>
              <a:rPr lang="zh-CN" altLang="en-US" dirty="0"/>
              <a:t>微</a:t>
            </a:r>
            <a:r>
              <a:rPr lang="zh-CN" altLang="en-US" dirty="0"/>
              <a:t>居里。</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279D522-68CB-45BA-86FC-709B234D8D9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C7D329-E43F-48F5-A4B7-5C07E559795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C7D329-E43F-48F5-A4B7-5C07E559795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p:nvPr>
            <p:ph type="body" idx="3"/>
          </p:nvPr>
        </p:nvSpPr>
        <p:spPr/>
        <p:txBody>
          <a:bodyPr/>
          <a:p>
            <a:r>
              <a:rPr lang="zh-CN" altLang="en-US"/>
              <a:t>基于</a:t>
            </a:r>
            <a:r>
              <a:rPr lang="en-US" altLang="zh-CN"/>
              <a:t>Si-PIN</a:t>
            </a:r>
            <a:r>
              <a:rPr lang="zh-CN" altLang="en-US"/>
              <a:t>的</a:t>
            </a:r>
            <a:r>
              <a:rPr lang="en-US" altLang="zh-CN"/>
              <a:t>α</a:t>
            </a:r>
            <a:r>
              <a:rPr lang="zh-CN" altLang="en-US"/>
              <a:t>时间能谱探测系统中，探测器采用</a:t>
            </a:r>
            <a:r>
              <a:rPr lang="en-US" altLang="zh-CN"/>
              <a:t>Si-PIN</a:t>
            </a:r>
            <a:r>
              <a:rPr lang="zh-CN" altLang="en-US"/>
              <a:t>固体电离室对</a:t>
            </a:r>
            <a:r>
              <a:rPr lang="en-US" altLang="zh-CN"/>
              <a:t>241Am</a:t>
            </a:r>
            <a:r>
              <a:rPr lang="zh-CN" altLang="en-US"/>
              <a:t>进行能量沉积，所加的反偏压为</a:t>
            </a:r>
            <a:r>
              <a:rPr lang="en-US" altLang="zh-CN"/>
              <a:t>5V</a:t>
            </a:r>
            <a:r>
              <a:rPr lang="zh-CN" altLang="en-US"/>
              <a:t>，产生</a:t>
            </a:r>
            <a:r>
              <a:rPr lang="en-US" altLang="zh-CN"/>
              <a:t>uA</a:t>
            </a:r>
            <a:r>
              <a:rPr lang="zh-CN" altLang="en-US"/>
              <a:t>，</a:t>
            </a:r>
            <a:r>
              <a:rPr lang="en-US" altLang="zh-CN"/>
              <a:t>ns</a:t>
            </a:r>
            <a:r>
              <a:rPr lang="zh-CN" altLang="en-US"/>
              <a:t>量级的电流脉冲。系统核心是前端放大电路，模数转换电路、数字信号处理软件三个部分，系统的测试结果是对</a:t>
            </a:r>
            <a:r>
              <a:rPr lang="en-US" altLang="zh-CN"/>
              <a:t>241Am</a:t>
            </a:r>
            <a:r>
              <a:rPr lang="zh-CN" altLang="en-US"/>
              <a:t>的能量时间联合测量，其中能谱分辨率是</a:t>
            </a:r>
            <a:r>
              <a:rPr lang="en-US" altLang="zh-CN"/>
              <a:t>8.93%</a:t>
            </a:r>
            <a:r>
              <a:rPr lang="zh-CN" altLang="en-US"/>
              <a:t>，时间分辨率主要受</a:t>
            </a:r>
            <a:r>
              <a:rPr lang="en-US" altLang="zh-CN"/>
              <a:t>ADC</a:t>
            </a:r>
            <a:r>
              <a:rPr lang="zh-CN" altLang="en-US"/>
              <a:t>采样率限制是</a:t>
            </a:r>
            <a:r>
              <a:rPr lang="en-US" altLang="zh-CN"/>
              <a:t>48MHz,22ns</a:t>
            </a:r>
            <a:r>
              <a:rPr lang="zh-CN" altLang="en-US"/>
              <a:t>，系统优势的话，能谱测量系统与时间测量系统共用</a:t>
            </a:r>
            <a:r>
              <a:rPr lang="en-US" altLang="zh-CN"/>
              <a:t>48MHzADC</a:t>
            </a:r>
            <a:r>
              <a:rPr lang="zh-CN" altLang="en-US"/>
              <a:t>，单板系统，功能丰富；采用数字化</a:t>
            </a:r>
            <a:r>
              <a:rPr lang="en-US" altLang="zh-CN"/>
              <a:t>+PC</a:t>
            </a:r>
            <a:r>
              <a:rPr lang="zh-CN" altLang="en-US"/>
              <a:t>机数字信号处理的系统架构，可以在上位机中对全采集数字波形观测，便于实验</a:t>
            </a:r>
            <a:r>
              <a:rPr lang="zh-CN" altLang="en-US"/>
              <a:t>现象的观测。</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p:nvPr>
            <p:ph type="body" idx="3"/>
          </p:nvPr>
        </p:nvSpPr>
        <p:spPr/>
        <p:txBody>
          <a:bodyPr/>
          <a:p>
            <a:r>
              <a:rPr lang="zh-CN" altLang="en-US"/>
              <a:t>系统架构主要是通过</a:t>
            </a:r>
            <a:r>
              <a:rPr lang="en-US" altLang="zh-CN"/>
              <a:t>1v/pc</a:t>
            </a:r>
            <a:r>
              <a:rPr lang="zh-CN" altLang="en-US"/>
              <a:t>电荷放大器和</a:t>
            </a:r>
            <a:r>
              <a:rPr lang="en-US" altLang="zh-CN"/>
              <a:t>CR2-RC4</a:t>
            </a:r>
            <a:r>
              <a:rPr lang="zh-CN" altLang="en-US"/>
              <a:t>的主放大器进行模拟前端设计；采用</a:t>
            </a:r>
            <a:r>
              <a:rPr lang="en-US" altLang="zh-CN"/>
              <a:t>FPGA</a:t>
            </a:r>
            <a:r>
              <a:rPr lang="zh-CN" altLang="en-US"/>
              <a:t>时序控制的</a:t>
            </a:r>
            <a:r>
              <a:rPr lang="en-US" altLang="zh-CN"/>
              <a:t>ADC</a:t>
            </a:r>
            <a:r>
              <a:rPr lang="zh-CN" altLang="en-US"/>
              <a:t>和</a:t>
            </a:r>
            <a:r>
              <a:rPr lang="en-US" altLang="zh-CN"/>
              <a:t>USB</a:t>
            </a:r>
            <a:r>
              <a:rPr lang="zh-CN" altLang="en-US"/>
              <a:t>芯片进行数采卡设计，在</a:t>
            </a:r>
            <a:r>
              <a:rPr lang="en-US" altLang="zh-CN"/>
              <a:t>Labview</a:t>
            </a:r>
            <a:r>
              <a:rPr lang="zh-CN" altLang="en-US"/>
              <a:t>中进行能谱探测和时间信息汇总的</a:t>
            </a:r>
            <a:r>
              <a:rPr lang="zh-CN" altLang="en-US"/>
              <a:t>功能。</a:t>
            </a:r>
            <a:endParaRPr lang="zh-CN" altLang="en-US"/>
          </a:p>
          <a:p>
            <a:r>
              <a:rPr lang="zh-CN" altLang="en-US"/>
              <a:t>应用领域的话，主要是针对核素和活度同时需要探测的场景，比如核废料中超锕元素的探测，对其中</a:t>
            </a:r>
            <a:r>
              <a:rPr lang="en-US" altLang="zh-CN"/>
              <a:t>α</a:t>
            </a:r>
            <a:r>
              <a:rPr lang="zh-CN" altLang="en-US"/>
              <a:t>粒子的核素种类和核素活度进行探测；或者室内空气质量监测这类，对氡</a:t>
            </a:r>
            <a:r>
              <a:rPr lang="en-US" altLang="zh-CN"/>
              <a:t>220</a:t>
            </a:r>
            <a:r>
              <a:rPr lang="zh-CN" altLang="en-US"/>
              <a:t>、氡</a:t>
            </a:r>
            <a:r>
              <a:rPr lang="en-US" altLang="zh-CN"/>
              <a:t>222</a:t>
            </a:r>
            <a:r>
              <a:rPr lang="zh-CN" altLang="en-US"/>
              <a:t>进行核素种类、低活度探测的生产生活</a:t>
            </a:r>
            <a:r>
              <a:rPr lang="zh-CN" altLang="en-US"/>
              <a:t>监测。</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第二部分是，该系统进行能谱时间探测的</a:t>
            </a:r>
            <a:r>
              <a:rPr lang="zh-CN" altLang="en-US"/>
              <a:t>信号处理过程</a:t>
            </a:r>
            <a:endParaRPr lang="zh-CN" altLang="en-US"/>
          </a:p>
        </p:txBody>
      </p:sp>
      <p:sp>
        <p:nvSpPr>
          <p:cNvPr id="4" name="灯片编号占位符 3"/>
          <p:cNvSpPr>
            <a:spLocks noGrp="1"/>
          </p:cNvSpPr>
          <p:nvPr>
            <p:ph type="sldNum" sz="quarter" idx="10"/>
          </p:nvPr>
        </p:nvSpPr>
        <p:spPr/>
        <p:txBody>
          <a:bodyPr/>
          <a:lstStyle/>
          <a:p>
            <a:fld id="{41C7D329-E43F-48F5-A4B7-5C07E559795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系统采用</a:t>
            </a:r>
            <a:r>
              <a:rPr lang="en-US" altLang="zh-CN" dirty="0"/>
              <a:t>Si-PIN</a:t>
            </a:r>
            <a:r>
              <a:rPr lang="zh-CN" altLang="en-US" dirty="0"/>
              <a:t>探测器对</a:t>
            </a:r>
            <a:r>
              <a:rPr lang="en-US" altLang="zh-CN" dirty="0"/>
              <a:t>α</a:t>
            </a:r>
            <a:r>
              <a:rPr lang="zh-CN" altLang="en-US" dirty="0"/>
              <a:t>粒子进行能量沉积，作为固体电离室，首先对</a:t>
            </a:r>
            <a:r>
              <a:rPr lang="en-US" altLang="zh-CN" dirty="0"/>
              <a:t>Si-PIN</a:t>
            </a:r>
            <a:r>
              <a:rPr lang="zh-CN" altLang="en-US" dirty="0"/>
              <a:t>探测器的输出电流进行估算。我们采用</a:t>
            </a:r>
            <a:r>
              <a:rPr lang="en-US" altLang="zh-CN" dirty="0"/>
              <a:t>1.6G</a:t>
            </a:r>
            <a:r>
              <a:rPr lang="zh-CN" altLang="en-US" dirty="0"/>
              <a:t>带宽运放，用</a:t>
            </a:r>
            <a:r>
              <a:rPr lang="en-US" altLang="zh-CN" dirty="0"/>
              <a:t>100K</a:t>
            </a:r>
            <a:r>
              <a:rPr lang="zh-CN" altLang="en-US" dirty="0"/>
              <a:t>跨阻、</a:t>
            </a:r>
            <a:r>
              <a:rPr lang="en-US" altLang="zh-CN" dirty="0"/>
              <a:t>1pF</a:t>
            </a:r>
            <a:r>
              <a:rPr lang="zh-CN" altLang="en-US" dirty="0"/>
              <a:t>电容的</a:t>
            </a:r>
            <a:r>
              <a:rPr lang="en-US" altLang="zh-CN" dirty="0"/>
              <a:t>TIA</a:t>
            </a:r>
            <a:r>
              <a:rPr lang="zh-CN" altLang="en-US" dirty="0"/>
              <a:t>对电流脉冲波形进行提取，尽可能还原探测器输出的电流信息。其次，根据输入电流信号的特征，设计电荷放大器增益、主放大器时间常数等参数现能谱探测，</a:t>
            </a:r>
            <a:r>
              <a:rPr lang="en-US" altLang="zh-CN" dirty="0"/>
              <a:t>ADC</a:t>
            </a:r>
            <a:r>
              <a:rPr lang="zh-CN" altLang="en-US" dirty="0"/>
              <a:t>模块采用</a:t>
            </a:r>
            <a:r>
              <a:rPr lang="en-US" altLang="zh-CN" dirty="0"/>
              <a:t>48Msps</a:t>
            </a:r>
            <a:r>
              <a:rPr lang="zh-CN" altLang="en-US" dirty="0"/>
              <a:t>数据同步传输，以</a:t>
            </a:r>
            <a:r>
              <a:rPr lang="en-US" altLang="zh-CN" dirty="0"/>
              <a:t>USB2.0</a:t>
            </a:r>
            <a:r>
              <a:rPr lang="zh-CN" altLang="en-US" dirty="0"/>
              <a:t>协议传输到</a:t>
            </a:r>
            <a:r>
              <a:rPr lang="en-US" altLang="zh-CN" dirty="0"/>
              <a:t>PC</a:t>
            </a:r>
            <a:r>
              <a:rPr lang="zh-CN" altLang="en-US" dirty="0"/>
              <a:t>机。最后，对跨阻放大器的快信号进行时间信号提取，将两次入射事件的时间间隔进行统计，对粒子能量信息进行</a:t>
            </a:r>
            <a:r>
              <a:rPr lang="zh-CN" altLang="en-US" dirty="0"/>
              <a:t>统计。</a:t>
            </a:r>
            <a:endParaRPr lang="zh-CN" altLang="en-US" dirty="0"/>
          </a:p>
        </p:txBody>
      </p:sp>
      <p:sp>
        <p:nvSpPr>
          <p:cNvPr id="4" name="灯片编号占位符 3"/>
          <p:cNvSpPr>
            <a:spLocks noGrp="1"/>
          </p:cNvSpPr>
          <p:nvPr>
            <p:ph type="sldNum" sz="quarter" idx="5"/>
          </p:nvPr>
        </p:nvSpPr>
        <p:spPr/>
        <p:txBody>
          <a:bodyPr/>
          <a:lstStyle/>
          <a:p>
            <a:fld id="{3279D522-68CB-45BA-86FC-709B234D8D9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a:t>
            </a:r>
            <a:r>
              <a:rPr lang="en-US" altLang="zh-CN" dirty="0"/>
              <a:t>Si-PIN</a:t>
            </a:r>
            <a:r>
              <a:rPr lang="zh-CN" altLang="en-US" dirty="0"/>
              <a:t>电流的估算，利用</a:t>
            </a:r>
            <a:r>
              <a:rPr lang="en-US" altLang="zh-CN" dirty="0"/>
              <a:t>100k</a:t>
            </a:r>
            <a:r>
              <a:rPr lang="zh-CN" altLang="en-US" dirty="0"/>
              <a:t>跨阻放大器的电压波形表征，其电压波形约脉宽</a:t>
            </a:r>
            <a:r>
              <a:rPr lang="en-US" altLang="zh-CN" dirty="0"/>
              <a:t>200ns</a:t>
            </a:r>
            <a:r>
              <a:rPr lang="zh-CN" altLang="en-US" dirty="0"/>
              <a:t>、</a:t>
            </a:r>
            <a:r>
              <a:rPr lang="en-US" altLang="zh-CN" dirty="0"/>
              <a:t>140mV</a:t>
            </a:r>
            <a:r>
              <a:rPr lang="zh-CN" altLang="en-US" dirty="0"/>
              <a:t>，</a:t>
            </a:r>
            <a:r>
              <a:rPr lang="en-US" altLang="zh-CN" dirty="0"/>
              <a:t>Si-PIN</a:t>
            </a:r>
            <a:r>
              <a:rPr lang="zh-CN" altLang="en-US" dirty="0"/>
              <a:t>探测器对</a:t>
            </a:r>
            <a:r>
              <a:rPr lang="en-US" altLang="zh-CN" dirty="0"/>
              <a:t>241Am</a:t>
            </a:r>
            <a:r>
              <a:rPr lang="zh-CN" altLang="en-US" dirty="0"/>
              <a:t>阿尔法粒子的响应电流特征是上升沿</a:t>
            </a:r>
            <a:r>
              <a:rPr lang="en-US" altLang="zh-CN" dirty="0"/>
              <a:t>20ns</a:t>
            </a:r>
            <a:r>
              <a:rPr lang="zh-CN" altLang="en-US" dirty="0"/>
              <a:t>，</a:t>
            </a:r>
            <a:r>
              <a:rPr lang="en-US" altLang="zh-CN" dirty="0"/>
              <a:t>1.4uA</a:t>
            </a:r>
            <a:r>
              <a:rPr lang="zh-CN" altLang="en-US" dirty="0"/>
              <a:t>量级幅值，估算得到电流信号约为典型值</a:t>
            </a:r>
            <a:r>
              <a:rPr lang="en-US" altLang="zh-CN" dirty="0"/>
              <a:t>140fC</a:t>
            </a:r>
            <a:r>
              <a:rPr lang="zh-CN" dirty="0"/>
              <a:t>。同时利用该跨阻放大器作为时间探测的快前置放大器，利用</a:t>
            </a:r>
            <a:r>
              <a:rPr lang="en-US" altLang="zh-CN" dirty="0"/>
              <a:t>48MHzADC</a:t>
            </a:r>
            <a:r>
              <a:rPr lang="zh-CN" altLang="en-US" dirty="0"/>
              <a:t>进行信号采集，</a:t>
            </a:r>
            <a:r>
              <a:rPr lang="en-US" altLang="zh-CN" dirty="0"/>
              <a:t>70mV</a:t>
            </a:r>
            <a:r>
              <a:rPr lang="zh-CN" altLang="en-US" dirty="0"/>
              <a:t>作为电压阈值进行脉冲</a:t>
            </a:r>
            <a:r>
              <a:rPr lang="zh-CN" dirty="0"/>
              <a:t>边沿识别，所有</a:t>
            </a:r>
            <a:r>
              <a:rPr lang="en-US" altLang="zh-CN" dirty="0"/>
              <a:t>ADC</a:t>
            </a:r>
            <a:r>
              <a:rPr lang="zh-CN" altLang="en-US" dirty="0"/>
              <a:t>采集到的电压</a:t>
            </a:r>
            <a:r>
              <a:rPr lang="en-US" altLang="zh-CN" dirty="0"/>
              <a:t>1024</a:t>
            </a:r>
            <a:r>
              <a:rPr lang="zh-CN" altLang="en-US" dirty="0"/>
              <a:t>个为一组，每组时长</a:t>
            </a:r>
            <a:r>
              <a:rPr lang="en-US" altLang="zh-CN" dirty="0"/>
              <a:t>2.13us</a:t>
            </a:r>
            <a:r>
              <a:rPr lang="zh-CN" altLang="en-US" dirty="0"/>
              <a:t>，两数据差为</a:t>
            </a:r>
            <a:r>
              <a:rPr lang="en-US" altLang="zh-CN" dirty="0"/>
              <a:t>20.8ns</a:t>
            </a:r>
            <a:r>
              <a:rPr lang="zh-CN" altLang="en-US" dirty="0"/>
              <a:t>，将组别时间与每组电压序列时间相加的方法对甄别到的脉冲添加时间戳，进行时间分辨率为</a:t>
            </a:r>
            <a:r>
              <a:rPr lang="en-US" altLang="zh-CN" dirty="0"/>
              <a:t>20.8ns</a:t>
            </a:r>
            <a:r>
              <a:rPr lang="zh-CN" altLang="en-US" dirty="0"/>
              <a:t>的时间谱</a:t>
            </a:r>
            <a:r>
              <a:rPr lang="zh-CN" altLang="en-US" dirty="0"/>
              <a:t>信息采集。</a:t>
            </a:r>
            <a:endParaRPr lang="zh-CN" altLang="en-US" dirty="0"/>
          </a:p>
        </p:txBody>
      </p:sp>
      <p:sp>
        <p:nvSpPr>
          <p:cNvPr id="4" name="灯片编号占位符 3"/>
          <p:cNvSpPr>
            <a:spLocks noGrp="1"/>
          </p:cNvSpPr>
          <p:nvPr>
            <p:ph type="sldNum" sz="quarter" idx="5"/>
          </p:nvPr>
        </p:nvSpPr>
        <p:spPr/>
        <p:txBody>
          <a:bodyPr/>
          <a:lstStyle/>
          <a:p>
            <a:fld id="{3279D522-68CB-45BA-86FC-709B234D8D9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能谱测量的模拟前端电路通过是集成运放</a:t>
            </a:r>
            <a:r>
              <a:rPr lang="en-US" altLang="zh-CN" dirty="0"/>
              <a:t>AD8066</a:t>
            </a:r>
            <a:r>
              <a:rPr lang="zh-CN" altLang="en-US" dirty="0"/>
              <a:t>做的电荷放大器</a:t>
            </a:r>
            <a:r>
              <a:rPr lang="en-US" altLang="zh-CN" dirty="0"/>
              <a:t>+</a:t>
            </a:r>
            <a:r>
              <a:rPr lang="zh-CN" altLang="en-US" dirty="0"/>
              <a:t>极零点电路以及</a:t>
            </a:r>
            <a:r>
              <a:rPr lang="en-US" altLang="zh-CN" dirty="0"/>
              <a:t>1us</a:t>
            </a:r>
            <a:r>
              <a:rPr lang="zh-CN" altLang="en-US" dirty="0"/>
              <a:t>时间常数滤波成型实现，根据</a:t>
            </a:r>
            <a:r>
              <a:rPr lang="en-US" altLang="zh-CN" dirty="0"/>
              <a:t>Si-PIN</a:t>
            </a:r>
            <a:r>
              <a:rPr lang="zh-CN" altLang="en-US" dirty="0"/>
              <a:t>的信号特点，我们选择</a:t>
            </a:r>
            <a:r>
              <a:rPr lang="en-US" altLang="zh-CN" dirty="0"/>
              <a:t>1V/pC</a:t>
            </a:r>
            <a:r>
              <a:rPr lang="zh-CN" altLang="en-US" dirty="0"/>
              <a:t>电荷灵敏度、</a:t>
            </a:r>
            <a:r>
              <a:rPr lang="en-US" altLang="zh-CN" dirty="0"/>
              <a:t>100MΩ</a:t>
            </a:r>
            <a:r>
              <a:rPr lang="zh-CN" altLang="en-US" dirty="0"/>
              <a:t>电阻放电，</a:t>
            </a:r>
            <a:r>
              <a:rPr lang="en-US" altLang="zh-CN" dirty="0"/>
              <a:t>1us</a:t>
            </a:r>
            <a:r>
              <a:rPr lang="zh-CN" altLang="en-US" dirty="0"/>
              <a:t>准高斯成型的模拟前端</a:t>
            </a:r>
            <a:r>
              <a:rPr lang="en-US" altLang="zh-CN" dirty="0"/>
              <a:t>PCB</a:t>
            </a:r>
            <a:r>
              <a:rPr lang="zh-CN" altLang="en-US" dirty="0"/>
              <a:t>设计，得到的准高斯波形上升沿约为</a:t>
            </a:r>
            <a:r>
              <a:rPr lang="en-US" altLang="zh-CN" dirty="0"/>
              <a:t>2.6us</a:t>
            </a:r>
            <a:r>
              <a:rPr lang="zh-CN" altLang="en-US" dirty="0"/>
              <a:t>。</a:t>
            </a:r>
            <a:endParaRPr lang="zh-CN" altLang="en-US" dirty="0"/>
          </a:p>
        </p:txBody>
      </p:sp>
      <p:sp>
        <p:nvSpPr>
          <p:cNvPr id="4" name="灯片编号占位符 3"/>
          <p:cNvSpPr>
            <a:spLocks noGrp="1"/>
          </p:cNvSpPr>
          <p:nvPr>
            <p:ph type="sldNum" sz="quarter" idx="5"/>
          </p:nvPr>
        </p:nvSpPr>
        <p:spPr/>
        <p:txBody>
          <a:bodyPr/>
          <a:lstStyle/>
          <a:p>
            <a:fld id="{3279D522-68CB-45BA-86FC-709B234D8D9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系统架构上采用</a:t>
            </a:r>
            <a:r>
              <a:rPr lang="en-US" altLang="zh-CN" dirty="0"/>
              <a:t>ADC</a:t>
            </a:r>
            <a:r>
              <a:rPr lang="zh-CN" altLang="en-US" dirty="0"/>
              <a:t>数字化、</a:t>
            </a:r>
            <a:r>
              <a:rPr lang="en-US" altLang="zh-CN" dirty="0"/>
              <a:t>USB2.0</a:t>
            </a:r>
            <a:r>
              <a:rPr lang="zh-CN" altLang="en-US" dirty="0"/>
              <a:t>协议数据传输、</a:t>
            </a:r>
            <a:r>
              <a:rPr lang="en-US" altLang="zh-CN" dirty="0"/>
              <a:t>PC</a:t>
            </a:r>
            <a:r>
              <a:rPr lang="zh-CN" altLang="en-US" dirty="0"/>
              <a:t>机数字信号处理的电路架构进行能谱</a:t>
            </a:r>
            <a:r>
              <a:rPr lang="en-US" altLang="zh-CN" dirty="0"/>
              <a:t>-</a:t>
            </a:r>
            <a:r>
              <a:rPr lang="zh-CN" altLang="en-US" dirty="0"/>
              <a:t>时间探测系统设计。数采模块的采样率为</a:t>
            </a:r>
            <a:r>
              <a:rPr lang="en-US" altLang="zh-CN" dirty="0"/>
              <a:t>48Msps</a:t>
            </a:r>
            <a:r>
              <a:rPr lang="zh-CN" altLang="en-US" dirty="0"/>
              <a:t>，软件采用</a:t>
            </a:r>
            <a:r>
              <a:rPr lang="en-US" altLang="zh-CN" dirty="0"/>
              <a:t>Labview</a:t>
            </a:r>
            <a:r>
              <a:rPr lang="zh-CN" altLang="en-US" dirty="0"/>
              <a:t>便携，在能谱算法中，也是采用前沿脉冲甄别提取单粒子入射的脉冲信息，上升时间超过</a:t>
            </a:r>
            <a:r>
              <a:rPr lang="en-US" altLang="zh-CN" dirty="0"/>
              <a:t>2.6us</a:t>
            </a:r>
            <a:r>
              <a:rPr lang="zh-CN" altLang="en-US" dirty="0"/>
              <a:t>的选择进行堆积判弃，对脉冲电压全采集得到峰值，在</a:t>
            </a:r>
            <a:r>
              <a:rPr lang="en-US" altLang="zh-CN" dirty="0"/>
              <a:t>Labview</a:t>
            </a:r>
            <a:r>
              <a:rPr lang="zh-CN" altLang="en-US" dirty="0"/>
              <a:t>中</a:t>
            </a:r>
            <a:r>
              <a:rPr lang="zh-CN" altLang="en-US" dirty="0"/>
              <a:t>完成幅度分布特征能谱图。</a:t>
            </a:r>
            <a:endParaRPr lang="zh-CN" altLang="en-US" dirty="0"/>
          </a:p>
        </p:txBody>
      </p:sp>
      <p:sp>
        <p:nvSpPr>
          <p:cNvPr id="4" name="灯片编号占位符 3"/>
          <p:cNvSpPr>
            <a:spLocks noGrp="1"/>
          </p:cNvSpPr>
          <p:nvPr>
            <p:ph type="sldNum" sz="quarter" idx="5"/>
          </p:nvPr>
        </p:nvSpPr>
        <p:spPr/>
        <p:txBody>
          <a:bodyPr/>
          <a:lstStyle/>
          <a:p>
            <a:fld id="{3279D522-68CB-45BA-86FC-709B234D8D9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3726" y="1819428"/>
            <a:ext cx="2369869" cy="2369869"/>
          </a:xfrm>
          <a:prstGeom prst="rect">
            <a:avLst/>
          </a:prstGeom>
        </p:spPr>
      </p:pic>
      <p:sp>
        <p:nvSpPr>
          <p:cNvPr id="14" name="标题 3"/>
          <p:cNvSpPr txBox="1"/>
          <p:nvPr userDrawn="1"/>
        </p:nvSpPr>
        <p:spPr>
          <a:xfrm>
            <a:off x="1261455" y="1790700"/>
            <a:ext cx="5920396" cy="1039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endParaRPr lang="zh-CN" altLang="en-US" sz="3200" dirty="0">
              <a:latin typeface="+mn-lt"/>
              <a:ea typeface="+mn-ea"/>
              <a:cs typeface="+mn-ea"/>
              <a:sym typeface="+mn-lt"/>
            </a:endParaRPr>
          </a:p>
        </p:txBody>
      </p:sp>
      <p:sp>
        <p:nvSpPr>
          <p:cNvPr id="20" name="矩形 19"/>
          <p:cNvSpPr/>
          <p:nvPr userDrawn="1"/>
        </p:nvSpPr>
        <p:spPr>
          <a:xfrm>
            <a:off x="630726" y="992968"/>
            <a:ext cx="10889761" cy="75978"/>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userDrawn="1"/>
        </p:nvPicPr>
        <p:blipFill rotWithShape="1">
          <a:blip/>
          <a:srcRect l="31182"/>
          <a:stretch>
            <a:fillRect/>
          </a:stretch>
        </p:blipFill>
        <p:spPr>
          <a:xfrm>
            <a:off x="7296836" y="4263259"/>
            <a:ext cx="4223651" cy="1746250"/>
          </a:xfrm>
          <a:prstGeom prst="rect">
            <a:avLst/>
          </a:prstGeom>
        </p:spPr>
      </p:pic>
      <p:sp>
        <p:nvSpPr>
          <p:cNvPr id="23" name="标题 1"/>
          <p:cNvSpPr>
            <a:spLocks noGrp="1"/>
          </p:cNvSpPr>
          <p:nvPr>
            <p:ph type="title" hasCustomPrompt="1"/>
          </p:nvPr>
        </p:nvSpPr>
        <p:spPr>
          <a:xfrm>
            <a:off x="1261454" y="1819428"/>
            <a:ext cx="6142025" cy="978729"/>
          </a:xfrm>
        </p:spPr>
        <p:txBody>
          <a:bodyPr anchor="b">
            <a:normAutofit/>
          </a:bodyPr>
          <a:lstStyle>
            <a:lvl1pPr>
              <a:defRPr sz="4800" b="1">
                <a:solidFill>
                  <a:srgbClr val="2F5597"/>
                </a:solidFill>
              </a:defRPr>
            </a:lvl1pPr>
          </a:lstStyle>
          <a:p>
            <a:r>
              <a:rPr lang="zh-CN" altLang="en-US" dirty="0"/>
              <a:t>编辑标题</a:t>
            </a:r>
            <a:endParaRPr lang="zh-CN" altLang="en-US" dirty="0"/>
          </a:p>
        </p:txBody>
      </p:sp>
      <p:sp>
        <p:nvSpPr>
          <p:cNvPr id="24" name="文本占位符 13"/>
          <p:cNvSpPr>
            <a:spLocks noGrp="1"/>
          </p:cNvSpPr>
          <p:nvPr>
            <p:ph type="body" sz="quarter" idx="14"/>
          </p:nvPr>
        </p:nvSpPr>
        <p:spPr>
          <a:xfrm>
            <a:off x="1261452" y="3560667"/>
            <a:ext cx="6142027" cy="523875"/>
          </a:xfrm>
        </p:spPr>
        <p:txBody>
          <a:bodyPr>
            <a:normAutofit/>
          </a:bodyPr>
          <a:lstStyle>
            <a:lvl1pPr marL="0" indent="0">
              <a:buNone/>
              <a:defRPr sz="18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4" name="标题 3"/>
          <p:cNvSpPr txBox="1"/>
          <p:nvPr userDrawn="1"/>
        </p:nvSpPr>
        <p:spPr>
          <a:xfrm>
            <a:off x="1261455" y="1790700"/>
            <a:ext cx="5920396" cy="1039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endParaRPr lang="zh-CN" altLang="en-US" sz="3200" dirty="0">
              <a:latin typeface="+mn-lt"/>
              <a:ea typeface="+mn-ea"/>
              <a:cs typeface="+mn-ea"/>
              <a:sym typeface="+mn-lt"/>
            </a:endParaRPr>
          </a:p>
        </p:txBody>
      </p:sp>
      <p:sp>
        <p:nvSpPr>
          <p:cNvPr id="20" name="矩形 19"/>
          <p:cNvSpPr/>
          <p:nvPr userDrawn="1"/>
        </p:nvSpPr>
        <p:spPr>
          <a:xfrm>
            <a:off x="630726" y="992968"/>
            <a:ext cx="10889761" cy="75978"/>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标题 1"/>
          <p:cNvSpPr>
            <a:spLocks noGrp="1"/>
          </p:cNvSpPr>
          <p:nvPr>
            <p:ph type="title" hasCustomPrompt="1"/>
          </p:nvPr>
        </p:nvSpPr>
        <p:spPr>
          <a:xfrm>
            <a:off x="1261454" y="1819428"/>
            <a:ext cx="6142025" cy="978729"/>
          </a:xfrm>
        </p:spPr>
        <p:txBody>
          <a:bodyPr anchor="b">
            <a:normAutofit/>
          </a:bodyPr>
          <a:lstStyle>
            <a:lvl1pPr>
              <a:defRPr sz="4800" b="1">
                <a:solidFill>
                  <a:srgbClr val="2F5597"/>
                </a:solidFill>
              </a:defRPr>
            </a:lvl1pPr>
          </a:lstStyle>
          <a:p>
            <a:r>
              <a:rPr lang="zh-CN" altLang="en-US" dirty="0"/>
              <a:t>编辑标题</a:t>
            </a:r>
            <a:endParaRPr lang="zh-CN" altLang="en-US" dirty="0"/>
          </a:p>
        </p:txBody>
      </p:sp>
      <p:sp>
        <p:nvSpPr>
          <p:cNvPr id="24" name="文本占位符 13"/>
          <p:cNvSpPr>
            <a:spLocks noGrp="1"/>
          </p:cNvSpPr>
          <p:nvPr>
            <p:ph type="body" sz="quarter" idx="14"/>
          </p:nvPr>
        </p:nvSpPr>
        <p:spPr>
          <a:xfrm>
            <a:off x="1261452" y="3560667"/>
            <a:ext cx="6142027" cy="523875"/>
          </a:xfrm>
        </p:spPr>
        <p:txBody>
          <a:bodyPr>
            <a:normAutofit/>
          </a:bodyPr>
          <a:lstStyle>
            <a:lvl1pPr marL="0" indent="0">
              <a:buNone/>
              <a:defRPr sz="18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3F5EA04-532D-4652-8B43-61038DE89AE6}" type="datetime1">
              <a:rPr lang="zh-CN" altLang="en-US" smtClean="0"/>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B0A4BCCD-B18B-4920-B1C4-9CDDC1D965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11" name="矩形: 圆角 1"/>
          <p:cNvSpPr/>
          <p:nvPr userDrawn="1"/>
        </p:nvSpPr>
        <p:spPr>
          <a:xfrm rot="2700000">
            <a:off x="374186" y="238466"/>
            <a:ext cx="446955" cy="446955"/>
          </a:xfrm>
          <a:prstGeom prst="roundRect">
            <a:avLst/>
          </a:prstGeom>
          <a:solidFill>
            <a:srgbClr val="2F5597"/>
          </a:solid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1830" eaLnBrk="1" fontAlgn="auto" hangingPunct="1">
              <a:spcBef>
                <a:spcPts val="0"/>
              </a:spcBef>
              <a:spcAft>
                <a:spcPts val="0"/>
              </a:spcAft>
              <a:defRPr/>
            </a:pPr>
            <a:endParaRPr lang="zh-CN" altLang="en-US" sz="1600">
              <a:solidFill>
                <a:srgbClr val="FFFFFF"/>
              </a:solidFill>
              <a:latin typeface="Arial" panose="020B0604020202020204"/>
              <a:ea typeface="微软雅黑" panose="020B0503020204020204" charset="-122"/>
            </a:endParaRPr>
          </a:p>
        </p:txBody>
      </p:sp>
      <p:sp>
        <p:nvSpPr>
          <p:cNvPr id="12" name="文本框 11"/>
          <p:cNvSpPr txBox="1"/>
          <p:nvPr userDrawn="1"/>
        </p:nvSpPr>
        <p:spPr>
          <a:xfrm>
            <a:off x="366572" y="277936"/>
            <a:ext cx="470000" cy="400110"/>
          </a:xfrm>
          <a:prstGeom prst="rect">
            <a:avLst/>
          </a:prstGeom>
          <a:noFill/>
        </p:spPr>
        <p:txBody>
          <a:bodyPr wrap="none" rtlCol="0">
            <a:spAutoFit/>
          </a:bodyPr>
          <a:lstStyle/>
          <a:p>
            <a:pPr algn="ctr" defTabSz="671830" eaLnBrk="1" fontAlgn="auto" hangingPunct="1">
              <a:spcBef>
                <a:spcPts val="0"/>
              </a:spcBef>
              <a:spcAft>
                <a:spcPts val="0"/>
              </a:spcAft>
              <a:defRPr/>
            </a:pPr>
            <a:r>
              <a:rPr lang="en-US" altLang="zh-CN" sz="2000" b="1" dirty="0">
                <a:solidFill>
                  <a:srgbClr val="FFFFFF"/>
                </a:solidFill>
                <a:latin typeface="Arial" panose="020B0604020202020204"/>
                <a:ea typeface="微软雅黑" panose="020B0503020204020204" charset="-122"/>
              </a:rPr>
              <a:t>01</a:t>
            </a:r>
            <a:endParaRPr lang="zh-CN" altLang="en-US" sz="3200" b="1" dirty="0">
              <a:solidFill>
                <a:srgbClr val="FFFFFF"/>
              </a:solidFill>
              <a:latin typeface="Arial" panose="020B0604020202020204"/>
              <a:ea typeface="微软雅黑" panose="020B0503020204020204" charset="-122"/>
            </a:endParaRPr>
          </a:p>
        </p:txBody>
      </p:sp>
      <p:cxnSp>
        <p:nvCxnSpPr>
          <p:cNvPr id="13" name="直接连接符 3"/>
          <p:cNvCxnSpPr/>
          <p:nvPr userDrawn="1"/>
        </p:nvCxnSpPr>
        <p:spPr>
          <a:xfrm>
            <a:off x="591966" y="795829"/>
            <a:ext cx="10801748" cy="0"/>
          </a:xfrm>
          <a:prstGeom prst="line">
            <a:avLst/>
          </a:prstGeom>
          <a:ln w="28575">
            <a:solidFill>
              <a:srgbClr val="2F5597"/>
            </a:solidFill>
          </a:ln>
        </p:spPr>
        <p:style>
          <a:lnRef idx="1">
            <a:schemeClr val="accent1"/>
          </a:lnRef>
          <a:fillRef idx="0">
            <a:schemeClr val="accent1"/>
          </a:fillRef>
          <a:effectRef idx="0">
            <a:schemeClr val="accent1"/>
          </a:effectRef>
          <a:fontRef idx="minor">
            <a:schemeClr val="tx1"/>
          </a:fontRef>
        </p:style>
      </p:cxnSp>
      <p:sp>
        <p:nvSpPr>
          <p:cNvPr id="14" name="任意多边形: 形状 5"/>
          <p:cNvSpPr/>
          <p:nvPr userDrawn="1"/>
        </p:nvSpPr>
        <p:spPr>
          <a:xfrm rot="2215971">
            <a:off x="10059680"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15" name="任意多边形: 形状 5"/>
          <p:cNvSpPr/>
          <p:nvPr userDrawn="1"/>
        </p:nvSpPr>
        <p:spPr>
          <a:xfrm rot="2215971">
            <a:off x="10337759"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16" name="任意多边形: 形状 5"/>
          <p:cNvSpPr/>
          <p:nvPr userDrawn="1"/>
        </p:nvSpPr>
        <p:spPr>
          <a:xfrm rot="2215971">
            <a:off x="10615838"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2" name="Slide Number Placeholder 5"/>
          <p:cNvSpPr txBox="1"/>
          <p:nvPr userDrawn="1"/>
        </p:nvSpPr>
        <p:spPr>
          <a:xfrm>
            <a:off x="10611947" y="551829"/>
            <a:ext cx="835764" cy="260511"/>
          </a:xfrm>
          <a:prstGeom prst="rect">
            <a:avLst/>
          </a:prstGeom>
        </p:spPr>
        <p:txBody>
          <a:bodyPr vert="horz" lIns="91440" tIns="45720" rIns="91440" bIns="45720" rtlCol="0" anchor="b"/>
          <a:lstStyle>
            <a:defPPr>
              <a:defRPr lang="zh-CN"/>
            </a:defPPr>
            <a:lvl1pPr marL="0" algn="r" defTabSz="914400" rtl="0" eaLnBrk="1" latinLnBrk="0" hangingPunct="1">
              <a:defRPr sz="1200" b="1" i="1" kern="1200">
                <a:solidFill>
                  <a:schemeClr val="tx1"/>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t>-</a:t>
            </a:r>
            <a:fld id="{F083D59E-DAD1-4855-A0AE-B014DCFC8245}" type="slidenum">
              <a:rPr lang="zh-CN" altLang="en-US" sz="1600" smtClean="0"/>
            </a:fld>
            <a:r>
              <a:rPr lang="en-US" altLang="zh-CN" sz="1600" dirty="0"/>
              <a:t>-</a:t>
            </a:r>
            <a:endParaRPr lang="zh-CN" altLang="en-US" sz="1600" dirty="0"/>
          </a:p>
        </p:txBody>
      </p:sp>
      <p:sp>
        <p:nvSpPr>
          <p:cNvPr id="3" name="标题 1"/>
          <p:cNvSpPr>
            <a:spLocks noGrp="1"/>
          </p:cNvSpPr>
          <p:nvPr>
            <p:ph type="title" hasCustomPrompt="1"/>
          </p:nvPr>
        </p:nvSpPr>
        <p:spPr>
          <a:xfrm>
            <a:off x="998122" y="100893"/>
            <a:ext cx="8372983" cy="677095"/>
          </a:xfrm>
        </p:spPr>
        <p:txBody>
          <a:bodyPr anchor="t">
            <a:noAutofit/>
          </a:bodyPr>
          <a:lstStyle>
            <a:lvl1pPr algn="l">
              <a:defRPr sz="3600" b="1">
                <a:solidFill>
                  <a:srgbClr val="2F5597"/>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11" name="矩形: 圆角 1"/>
          <p:cNvSpPr/>
          <p:nvPr userDrawn="1"/>
        </p:nvSpPr>
        <p:spPr>
          <a:xfrm rot="2700000">
            <a:off x="374186" y="238466"/>
            <a:ext cx="446955" cy="446955"/>
          </a:xfrm>
          <a:prstGeom prst="roundRect">
            <a:avLst/>
          </a:prstGeom>
          <a:solidFill>
            <a:srgbClr val="2F5597"/>
          </a:solid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1830" eaLnBrk="1" fontAlgn="auto" hangingPunct="1">
              <a:spcBef>
                <a:spcPts val="0"/>
              </a:spcBef>
              <a:spcAft>
                <a:spcPts val="0"/>
              </a:spcAft>
              <a:defRPr/>
            </a:pPr>
            <a:endParaRPr lang="zh-CN" altLang="en-US" sz="1600">
              <a:solidFill>
                <a:srgbClr val="FFFFFF"/>
              </a:solidFill>
              <a:latin typeface="Arial" panose="020B0604020202020204"/>
              <a:ea typeface="微软雅黑" panose="020B0503020204020204" charset="-122"/>
            </a:endParaRPr>
          </a:p>
        </p:txBody>
      </p:sp>
      <p:sp>
        <p:nvSpPr>
          <p:cNvPr id="12" name="文本框 11"/>
          <p:cNvSpPr txBox="1"/>
          <p:nvPr userDrawn="1"/>
        </p:nvSpPr>
        <p:spPr>
          <a:xfrm>
            <a:off x="366572" y="277936"/>
            <a:ext cx="470000" cy="400110"/>
          </a:xfrm>
          <a:prstGeom prst="rect">
            <a:avLst/>
          </a:prstGeom>
          <a:noFill/>
        </p:spPr>
        <p:txBody>
          <a:bodyPr wrap="none" rtlCol="0">
            <a:spAutoFit/>
          </a:bodyPr>
          <a:lstStyle/>
          <a:p>
            <a:pPr algn="ctr" defTabSz="671830" eaLnBrk="1" fontAlgn="auto" hangingPunct="1">
              <a:spcBef>
                <a:spcPts val="0"/>
              </a:spcBef>
              <a:spcAft>
                <a:spcPts val="0"/>
              </a:spcAft>
              <a:defRPr/>
            </a:pPr>
            <a:r>
              <a:rPr lang="en-US" altLang="zh-CN" sz="2000" b="1" dirty="0">
                <a:solidFill>
                  <a:srgbClr val="FFFFFF"/>
                </a:solidFill>
                <a:latin typeface="Arial" panose="020B0604020202020204"/>
                <a:ea typeface="微软雅黑" panose="020B0503020204020204" charset="-122"/>
              </a:rPr>
              <a:t>01</a:t>
            </a:r>
            <a:endParaRPr lang="zh-CN" altLang="en-US" sz="3200" b="1" dirty="0">
              <a:solidFill>
                <a:srgbClr val="FFFFFF"/>
              </a:solidFill>
              <a:latin typeface="Arial" panose="020B0604020202020204"/>
              <a:ea typeface="微软雅黑" panose="020B0503020204020204" charset="-122"/>
            </a:endParaRPr>
          </a:p>
        </p:txBody>
      </p:sp>
      <p:cxnSp>
        <p:nvCxnSpPr>
          <p:cNvPr id="13" name="直接连接符 3"/>
          <p:cNvCxnSpPr/>
          <p:nvPr userDrawn="1"/>
        </p:nvCxnSpPr>
        <p:spPr>
          <a:xfrm>
            <a:off x="591966" y="795829"/>
            <a:ext cx="10801748" cy="0"/>
          </a:xfrm>
          <a:prstGeom prst="line">
            <a:avLst/>
          </a:prstGeom>
          <a:ln w="28575">
            <a:solidFill>
              <a:srgbClr val="2F5597"/>
            </a:solidFill>
          </a:ln>
        </p:spPr>
        <p:style>
          <a:lnRef idx="1">
            <a:schemeClr val="accent1"/>
          </a:lnRef>
          <a:fillRef idx="0">
            <a:schemeClr val="accent1"/>
          </a:fillRef>
          <a:effectRef idx="0">
            <a:schemeClr val="accent1"/>
          </a:effectRef>
          <a:fontRef idx="minor">
            <a:schemeClr val="tx1"/>
          </a:fontRef>
        </p:style>
      </p:cxnSp>
      <p:sp>
        <p:nvSpPr>
          <p:cNvPr id="14" name="任意多边形: 形状 5"/>
          <p:cNvSpPr/>
          <p:nvPr userDrawn="1"/>
        </p:nvSpPr>
        <p:spPr>
          <a:xfrm rot="2215971">
            <a:off x="10059680"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15" name="任意多边形: 形状 5"/>
          <p:cNvSpPr/>
          <p:nvPr userDrawn="1"/>
        </p:nvSpPr>
        <p:spPr>
          <a:xfrm rot="2215971">
            <a:off x="10337759"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16" name="任意多边形: 形状 5"/>
          <p:cNvSpPr/>
          <p:nvPr userDrawn="1"/>
        </p:nvSpPr>
        <p:spPr>
          <a:xfrm rot="2215971">
            <a:off x="10615838"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2" name="Slide Number Placeholder 5"/>
          <p:cNvSpPr txBox="1"/>
          <p:nvPr userDrawn="1"/>
        </p:nvSpPr>
        <p:spPr>
          <a:xfrm>
            <a:off x="10611947" y="551829"/>
            <a:ext cx="835764" cy="260511"/>
          </a:xfrm>
          <a:prstGeom prst="rect">
            <a:avLst/>
          </a:prstGeom>
        </p:spPr>
        <p:txBody>
          <a:bodyPr vert="horz" lIns="91440" tIns="45720" rIns="91440" bIns="45720" rtlCol="0" anchor="b"/>
          <a:lstStyle>
            <a:defPPr>
              <a:defRPr lang="zh-CN"/>
            </a:defPPr>
            <a:lvl1pPr marL="0" algn="r" defTabSz="914400" rtl="0" eaLnBrk="1" latinLnBrk="0" hangingPunct="1">
              <a:defRPr sz="1200" b="1" i="1" kern="1200">
                <a:solidFill>
                  <a:schemeClr val="tx1"/>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t>-</a:t>
            </a:r>
            <a:fld id="{F083D59E-DAD1-4855-A0AE-B014DCFC8245}" type="slidenum">
              <a:rPr lang="zh-CN" altLang="en-US" sz="1600" smtClean="0"/>
            </a:fld>
            <a:r>
              <a:rPr lang="en-US" altLang="zh-CN" sz="1600" dirty="0"/>
              <a:t>-</a:t>
            </a:r>
            <a:endParaRPr lang="zh-CN" altLang="en-US" sz="1600" dirty="0"/>
          </a:p>
        </p:txBody>
      </p:sp>
      <p:sp>
        <p:nvSpPr>
          <p:cNvPr id="3" name="标题 1"/>
          <p:cNvSpPr>
            <a:spLocks noGrp="1"/>
          </p:cNvSpPr>
          <p:nvPr>
            <p:ph type="title" hasCustomPrompt="1"/>
          </p:nvPr>
        </p:nvSpPr>
        <p:spPr>
          <a:xfrm>
            <a:off x="998122" y="100893"/>
            <a:ext cx="8372983" cy="677095"/>
          </a:xfrm>
        </p:spPr>
        <p:txBody>
          <a:bodyPr vert="horz" lIns="91440" tIns="45720" rIns="91440" bIns="45720" rtlCol="0" anchor="t">
            <a:noAutofit/>
          </a:bodyPr>
          <a:lstStyle>
            <a:lvl1pPr>
              <a:defRPr lang="zh-CN" altLang="en-US" sz="3600" b="1" dirty="0">
                <a:solidFill>
                  <a:srgbClr val="2F5597"/>
                </a:solidFill>
                <a:latin typeface="微软雅黑" panose="020B0503020204020204" charset="-122"/>
                <a:ea typeface="微软雅黑" panose="020B0503020204020204" charset="-122"/>
              </a:defRPr>
            </a:lvl1pPr>
          </a:lstStyle>
          <a:p>
            <a:pPr lvl="0"/>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矩形: 圆角 1"/>
          <p:cNvSpPr/>
          <p:nvPr userDrawn="1"/>
        </p:nvSpPr>
        <p:spPr>
          <a:xfrm rot="2700000">
            <a:off x="374186" y="238466"/>
            <a:ext cx="446955" cy="446955"/>
          </a:xfrm>
          <a:prstGeom prst="roundRect">
            <a:avLst/>
          </a:prstGeom>
          <a:solidFill>
            <a:srgbClr val="2F5597"/>
          </a:solid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1830" eaLnBrk="1" fontAlgn="auto" hangingPunct="1">
              <a:spcBef>
                <a:spcPts val="0"/>
              </a:spcBef>
              <a:spcAft>
                <a:spcPts val="0"/>
              </a:spcAft>
              <a:defRPr/>
            </a:pPr>
            <a:endParaRPr lang="zh-CN" altLang="en-US" sz="1600">
              <a:solidFill>
                <a:srgbClr val="FFFFFF"/>
              </a:solidFill>
              <a:latin typeface="Arial" panose="020B0604020202020204"/>
              <a:ea typeface="微软雅黑" panose="020B0503020204020204" charset="-122"/>
            </a:endParaRPr>
          </a:p>
        </p:txBody>
      </p:sp>
      <p:sp>
        <p:nvSpPr>
          <p:cNvPr id="12" name="文本框 11"/>
          <p:cNvSpPr txBox="1"/>
          <p:nvPr userDrawn="1"/>
        </p:nvSpPr>
        <p:spPr>
          <a:xfrm>
            <a:off x="366572" y="277936"/>
            <a:ext cx="470000" cy="400110"/>
          </a:xfrm>
          <a:prstGeom prst="rect">
            <a:avLst/>
          </a:prstGeom>
          <a:noFill/>
        </p:spPr>
        <p:txBody>
          <a:bodyPr wrap="none" rtlCol="0">
            <a:spAutoFit/>
          </a:bodyPr>
          <a:lstStyle/>
          <a:p>
            <a:pPr algn="ctr" defTabSz="671830" eaLnBrk="1" fontAlgn="auto" hangingPunct="1">
              <a:spcBef>
                <a:spcPts val="0"/>
              </a:spcBef>
              <a:spcAft>
                <a:spcPts val="0"/>
              </a:spcAft>
              <a:defRPr/>
            </a:pPr>
            <a:r>
              <a:rPr lang="en-US" altLang="zh-CN" sz="2000" b="1" dirty="0">
                <a:solidFill>
                  <a:srgbClr val="FFFFFF"/>
                </a:solidFill>
                <a:latin typeface="Arial" panose="020B0604020202020204"/>
                <a:ea typeface="微软雅黑" panose="020B0503020204020204" charset="-122"/>
              </a:rPr>
              <a:t>02</a:t>
            </a:r>
            <a:endParaRPr lang="zh-CN" altLang="en-US" sz="3200" b="1" dirty="0">
              <a:solidFill>
                <a:srgbClr val="FFFFFF"/>
              </a:solidFill>
              <a:latin typeface="Arial" panose="020B0604020202020204"/>
              <a:ea typeface="微软雅黑" panose="020B0503020204020204" charset="-122"/>
            </a:endParaRPr>
          </a:p>
        </p:txBody>
      </p:sp>
      <p:cxnSp>
        <p:nvCxnSpPr>
          <p:cNvPr id="13" name="直接连接符 3"/>
          <p:cNvCxnSpPr/>
          <p:nvPr userDrawn="1"/>
        </p:nvCxnSpPr>
        <p:spPr>
          <a:xfrm>
            <a:off x="591966" y="795829"/>
            <a:ext cx="10801748" cy="0"/>
          </a:xfrm>
          <a:prstGeom prst="line">
            <a:avLst/>
          </a:prstGeom>
          <a:ln w="28575">
            <a:solidFill>
              <a:srgbClr val="2F5597"/>
            </a:solidFill>
          </a:ln>
        </p:spPr>
        <p:style>
          <a:lnRef idx="1">
            <a:schemeClr val="accent1"/>
          </a:lnRef>
          <a:fillRef idx="0">
            <a:schemeClr val="accent1"/>
          </a:fillRef>
          <a:effectRef idx="0">
            <a:schemeClr val="accent1"/>
          </a:effectRef>
          <a:fontRef idx="minor">
            <a:schemeClr val="tx1"/>
          </a:fontRef>
        </p:style>
      </p:cxnSp>
      <p:sp>
        <p:nvSpPr>
          <p:cNvPr id="14" name="任意多边形: 形状 5"/>
          <p:cNvSpPr/>
          <p:nvPr userDrawn="1"/>
        </p:nvSpPr>
        <p:spPr>
          <a:xfrm rot="2215971">
            <a:off x="10059680"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15" name="任意多边形: 形状 5"/>
          <p:cNvSpPr/>
          <p:nvPr userDrawn="1"/>
        </p:nvSpPr>
        <p:spPr>
          <a:xfrm rot="2215971">
            <a:off x="10337759"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16" name="任意多边形: 形状 5"/>
          <p:cNvSpPr/>
          <p:nvPr userDrawn="1"/>
        </p:nvSpPr>
        <p:spPr>
          <a:xfrm rot="2215971">
            <a:off x="10615838"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2" name="Slide Number Placeholder 5"/>
          <p:cNvSpPr txBox="1"/>
          <p:nvPr userDrawn="1"/>
        </p:nvSpPr>
        <p:spPr>
          <a:xfrm>
            <a:off x="10611947" y="551829"/>
            <a:ext cx="835764" cy="260511"/>
          </a:xfrm>
          <a:prstGeom prst="rect">
            <a:avLst/>
          </a:prstGeom>
        </p:spPr>
        <p:txBody>
          <a:bodyPr vert="horz" lIns="91440" tIns="45720" rIns="91440" bIns="45720" rtlCol="0" anchor="b"/>
          <a:lstStyle>
            <a:defPPr>
              <a:defRPr lang="zh-CN"/>
            </a:defPPr>
            <a:lvl1pPr marL="0" algn="r" defTabSz="914400" rtl="0" eaLnBrk="1" latinLnBrk="0" hangingPunct="1">
              <a:defRPr sz="1200" b="1" i="1" kern="1200">
                <a:solidFill>
                  <a:schemeClr val="tx1"/>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t>-</a:t>
            </a:r>
            <a:fld id="{F083D59E-DAD1-4855-A0AE-B014DCFC8245}" type="slidenum">
              <a:rPr lang="zh-CN" altLang="en-US" sz="1600" smtClean="0"/>
            </a:fld>
            <a:r>
              <a:rPr lang="en-US" altLang="zh-CN" sz="1600" dirty="0"/>
              <a:t>-</a:t>
            </a:r>
            <a:endParaRPr lang="zh-CN" altLang="en-US" sz="1600" dirty="0"/>
          </a:p>
        </p:txBody>
      </p:sp>
      <p:sp>
        <p:nvSpPr>
          <p:cNvPr id="4" name="标题 1"/>
          <p:cNvSpPr>
            <a:spLocks noGrp="1"/>
          </p:cNvSpPr>
          <p:nvPr>
            <p:ph type="title" hasCustomPrompt="1"/>
          </p:nvPr>
        </p:nvSpPr>
        <p:spPr>
          <a:xfrm>
            <a:off x="998122" y="100893"/>
            <a:ext cx="8372983" cy="677095"/>
          </a:xfrm>
        </p:spPr>
        <p:txBody>
          <a:bodyPr anchor="t">
            <a:noAutofit/>
          </a:bodyPr>
          <a:lstStyle>
            <a:lvl1pPr algn="l">
              <a:defRPr sz="3600" b="1">
                <a:solidFill>
                  <a:srgbClr val="2F5597"/>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1" name="矩形: 圆角 1"/>
          <p:cNvSpPr/>
          <p:nvPr userDrawn="1"/>
        </p:nvSpPr>
        <p:spPr>
          <a:xfrm rot="2700000">
            <a:off x="374186" y="238466"/>
            <a:ext cx="446955" cy="446955"/>
          </a:xfrm>
          <a:prstGeom prst="roundRect">
            <a:avLst/>
          </a:prstGeom>
          <a:solidFill>
            <a:srgbClr val="2F5597"/>
          </a:solid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1830" eaLnBrk="1" fontAlgn="auto" hangingPunct="1">
              <a:spcBef>
                <a:spcPts val="0"/>
              </a:spcBef>
              <a:spcAft>
                <a:spcPts val="0"/>
              </a:spcAft>
              <a:defRPr/>
            </a:pPr>
            <a:endParaRPr lang="zh-CN" altLang="en-US" sz="1600">
              <a:solidFill>
                <a:srgbClr val="FFFFFF"/>
              </a:solidFill>
              <a:latin typeface="Arial" panose="020B0604020202020204"/>
              <a:ea typeface="微软雅黑" panose="020B0503020204020204" charset="-122"/>
            </a:endParaRPr>
          </a:p>
        </p:txBody>
      </p:sp>
      <p:sp>
        <p:nvSpPr>
          <p:cNvPr id="12" name="文本框 11"/>
          <p:cNvSpPr txBox="1"/>
          <p:nvPr userDrawn="1"/>
        </p:nvSpPr>
        <p:spPr>
          <a:xfrm>
            <a:off x="366572" y="277936"/>
            <a:ext cx="470000" cy="400110"/>
          </a:xfrm>
          <a:prstGeom prst="rect">
            <a:avLst/>
          </a:prstGeom>
          <a:noFill/>
        </p:spPr>
        <p:txBody>
          <a:bodyPr wrap="none" rtlCol="0">
            <a:spAutoFit/>
          </a:bodyPr>
          <a:lstStyle/>
          <a:p>
            <a:pPr algn="ctr" defTabSz="671830" eaLnBrk="1" fontAlgn="auto" hangingPunct="1">
              <a:spcBef>
                <a:spcPts val="0"/>
              </a:spcBef>
              <a:spcAft>
                <a:spcPts val="0"/>
              </a:spcAft>
              <a:defRPr/>
            </a:pPr>
            <a:r>
              <a:rPr lang="en-US" altLang="zh-CN" sz="2000" b="1" dirty="0">
                <a:solidFill>
                  <a:srgbClr val="FFFFFF"/>
                </a:solidFill>
                <a:latin typeface="Arial" panose="020B0604020202020204"/>
                <a:ea typeface="微软雅黑" panose="020B0503020204020204" charset="-122"/>
              </a:rPr>
              <a:t>03</a:t>
            </a:r>
            <a:endParaRPr lang="zh-CN" altLang="en-US" sz="3200" b="1" dirty="0">
              <a:solidFill>
                <a:srgbClr val="FFFFFF"/>
              </a:solidFill>
              <a:latin typeface="Arial" panose="020B0604020202020204"/>
              <a:ea typeface="微软雅黑" panose="020B0503020204020204" charset="-122"/>
            </a:endParaRPr>
          </a:p>
        </p:txBody>
      </p:sp>
      <p:cxnSp>
        <p:nvCxnSpPr>
          <p:cNvPr id="13" name="直接连接符 3"/>
          <p:cNvCxnSpPr/>
          <p:nvPr userDrawn="1"/>
        </p:nvCxnSpPr>
        <p:spPr>
          <a:xfrm>
            <a:off x="591966" y="795829"/>
            <a:ext cx="10801748" cy="0"/>
          </a:xfrm>
          <a:prstGeom prst="line">
            <a:avLst/>
          </a:prstGeom>
          <a:ln w="28575">
            <a:solidFill>
              <a:srgbClr val="2F5597"/>
            </a:solidFill>
          </a:ln>
        </p:spPr>
        <p:style>
          <a:lnRef idx="1">
            <a:schemeClr val="accent1"/>
          </a:lnRef>
          <a:fillRef idx="0">
            <a:schemeClr val="accent1"/>
          </a:fillRef>
          <a:effectRef idx="0">
            <a:schemeClr val="accent1"/>
          </a:effectRef>
          <a:fontRef idx="minor">
            <a:schemeClr val="tx1"/>
          </a:fontRef>
        </p:style>
      </p:cxnSp>
      <p:sp>
        <p:nvSpPr>
          <p:cNvPr id="14" name="任意多边形: 形状 5"/>
          <p:cNvSpPr/>
          <p:nvPr userDrawn="1"/>
        </p:nvSpPr>
        <p:spPr>
          <a:xfrm rot="2215971">
            <a:off x="10059680"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15" name="任意多边形: 形状 5"/>
          <p:cNvSpPr/>
          <p:nvPr userDrawn="1"/>
        </p:nvSpPr>
        <p:spPr>
          <a:xfrm rot="2215971">
            <a:off x="10337759"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16" name="任意多边形: 形状 5"/>
          <p:cNvSpPr/>
          <p:nvPr userDrawn="1"/>
        </p:nvSpPr>
        <p:spPr>
          <a:xfrm rot="2215971">
            <a:off x="10615838"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2" name="Slide Number Placeholder 5"/>
          <p:cNvSpPr txBox="1"/>
          <p:nvPr userDrawn="1"/>
        </p:nvSpPr>
        <p:spPr>
          <a:xfrm>
            <a:off x="10611947" y="551829"/>
            <a:ext cx="835764" cy="260511"/>
          </a:xfrm>
          <a:prstGeom prst="rect">
            <a:avLst/>
          </a:prstGeom>
        </p:spPr>
        <p:txBody>
          <a:bodyPr vert="horz" lIns="91440" tIns="45720" rIns="91440" bIns="45720" rtlCol="0" anchor="b"/>
          <a:lstStyle>
            <a:defPPr>
              <a:defRPr lang="zh-CN"/>
            </a:defPPr>
            <a:lvl1pPr marL="0" algn="r" defTabSz="914400" rtl="0" eaLnBrk="1" latinLnBrk="0" hangingPunct="1">
              <a:defRPr sz="1200" b="1" i="1" kern="1200">
                <a:solidFill>
                  <a:schemeClr val="tx1"/>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t>-</a:t>
            </a:r>
            <a:fld id="{F083D59E-DAD1-4855-A0AE-B014DCFC8245}" type="slidenum">
              <a:rPr lang="zh-CN" altLang="en-US" sz="1600" smtClean="0"/>
            </a:fld>
            <a:r>
              <a:rPr lang="en-US" altLang="zh-CN" sz="1600" dirty="0"/>
              <a:t>-</a:t>
            </a:r>
            <a:endParaRPr lang="zh-CN" altLang="en-US" sz="1600" dirty="0"/>
          </a:p>
        </p:txBody>
      </p:sp>
      <p:sp>
        <p:nvSpPr>
          <p:cNvPr id="3" name="标题 1"/>
          <p:cNvSpPr>
            <a:spLocks noGrp="1"/>
          </p:cNvSpPr>
          <p:nvPr>
            <p:ph type="title" hasCustomPrompt="1"/>
          </p:nvPr>
        </p:nvSpPr>
        <p:spPr>
          <a:xfrm>
            <a:off x="998122" y="100893"/>
            <a:ext cx="8372983" cy="677095"/>
          </a:xfrm>
        </p:spPr>
        <p:txBody>
          <a:bodyPr anchor="t">
            <a:noAutofit/>
          </a:bodyPr>
          <a:lstStyle>
            <a:lvl1pPr algn="l">
              <a:defRPr sz="3600" b="1">
                <a:solidFill>
                  <a:srgbClr val="2F5597"/>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圆角 1"/>
          <p:cNvSpPr/>
          <p:nvPr userDrawn="1"/>
        </p:nvSpPr>
        <p:spPr>
          <a:xfrm rot="2700000">
            <a:off x="374186" y="238466"/>
            <a:ext cx="446955" cy="446955"/>
          </a:xfrm>
          <a:prstGeom prst="roundRect">
            <a:avLst/>
          </a:prstGeom>
          <a:solidFill>
            <a:srgbClr val="2F5597"/>
          </a:solid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1830" eaLnBrk="1" fontAlgn="auto" hangingPunct="1">
              <a:spcBef>
                <a:spcPts val="0"/>
              </a:spcBef>
              <a:spcAft>
                <a:spcPts val="0"/>
              </a:spcAft>
              <a:defRPr/>
            </a:pPr>
            <a:endParaRPr lang="zh-CN" altLang="en-US" sz="1600">
              <a:solidFill>
                <a:srgbClr val="FFFFFF"/>
              </a:solidFill>
              <a:latin typeface="Arial" panose="020B0604020202020204"/>
              <a:ea typeface="微软雅黑" panose="020B0503020204020204" charset="-122"/>
            </a:endParaRPr>
          </a:p>
        </p:txBody>
      </p:sp>
      <p:sp>
        <p:nvSpPr>
          <p:cNvPr id="7" name="文本框 6"/>
          <p:cNvSpPr txBox="1"/>
          <p:nvPr userDrawn="1"/>
        </p:nvSpPr>
        <p:spPr>
          <a:xfrm>
            <a:off x="366572" y="277936"/>
            <a:ext cx="470000" cy="400110"/>
          </a:xfrm>
          <a:prstGeom prst="rect">
            <a:avLst/>
          </a:prstGeom>
          <a:noFill/>
        </p:spPr>
        <p:txBody>
          <a:bodyPr wrap="none" rtlCol="0">
            <a:spAutoFit/>
          </a:bodyPr>
          <a:lstStyle/>
          <a:p>
            <a:pPr algn="ctr" defTabSz="671830" eaLnBrk="1" fontAlgn="auto" hangingPunct="1">
              <a:spcBef>
                <a:spcPts val="0"/>
              </a:spcBef>
              <a:spcAft>
                <a:spcPts val="0"/>
              </a:spcAft>
              <a:defRPr/>
            </a:pPr>
            <a:r>
              <a:rPr lang="en-US" altLang="zh-CN" sz="2000" b="1" dirty="0">
                <a:solidFill>
                  <a:srgbClr val="FFFFFF"/>
                </a:solidFill>
                <a:latin typeface="Arial" panose="020B0604020202020204"/>
                <a:ea typeface="微软雅黑" panose="020B0503020204020204" charset="-122"/>
              </a:rPr>
              <a:t>04</a:t>
            </a:r>
            <a:endParaRPr lang="zh-CN" altLang="en-US" sz="3200" b="1" dirty="0">
              <a:solidFill>
                <a:srgbClr val="FFFFFF"/>
              </a:solidFill>
              <a:latin typeface="Arial" panose="020B0604020202020204"/>
              <a:ea typeface="微软雅黑" panose="020B0503020204020204" charset="-122"/>
            </a:endParaRPr>
          </a:p>
        </p:txBody>
      </p:sp>
      <p:cxnSp>
        <p:nvCxnSpPr>
          <p:cNvPr id="8" name="直接连接符 3"/>
          <p:cNvCxnSpPr/>
          <p:nvPr userDrawn="1"/>
        </p:nvCxnSpPr>
        <p:spPr>
          <a:xfrm>
            <a:off x="591966" y="795829"/>
            <a:ext cx="10801748" cy="0"/>
          </a:xfrm>
          <a:prstGeom prst="line">
            <a:avLst/>
          </a:prstGeom>
          <a:ln w="28575">
            <a:solidFill>
              <a:srgbClr val="2F5597"/>
            </a:solidFill>
          </a:ln>
        </p:spPr>
        <p:style>
          <a:lnRef idx="1">
            <a:schemeClr val="accent1"/>
          </a:lnRef>
          <a:fillRef idx="0">
            <a:schemeClr val="accent1"/>
          </a:fillRef>
          <a:effectRef idx="0">
            <a:schemeClr val="accent1"/>
          </a:effectRef>
          <a:fontRef idx="minor">
            <a:schemeClr val="tx1"/>
          </a:fontRef>
        </p:style>
      </p:cxnSp>
      <p:sp>
        <p:nvSpPr>
          <p:cNvPr id="9" name="任意多边形: 形状 5"/>
          <p:cNvSpPr/>
          <p:nvPr userDrawn="1"/>
        </p:nvSpPr>
        <p:spPr>
          <a:xfrm rot="2215971">
            <a:off x="10059680"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10" name="任意多边形: 形状 5"/>
          <p:cNvSpPr/>
          <p:nvPr userDrawn="1"/>
        </p:nvSpPr>
        <p:spPr>
          <a:xfrm rot="2215971">
            <a:off x="10337759"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11" name="任意多边形: 形状 5"/>
          <p:cNvSpPr/>
          <p:nvPr userDrawn="1"/>
        </p:nvSpPr>
        <p:spPr>
          <a:xfrm rot="2215971">
            <a:off x="10615838"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12" name="Slide Number Placeholder 5"/>
          <p:cNvSpPr txBox="1"/>
          <p:nvPr userDrawn="1"/>
        </p:nvSpPr>
        <p:spPr>
          <a:xfrm>
            <a:off x="10611947" y="551829"/>
            <a:ext cx="835764" cy="260511"/>
          </a:xfrm>
          <a:prstGeom prst="rect">
            <a:avLst/>
          </a:prstGeom>
        </p:spPr>
        <p:txBody>
          <a:bodyPr vert="horz" lIns="91440" tIns="45720" rIns="91440" bIns="45720" rtlCol="0" anchor="b"/>
          <a:lstStyle>
            <a:defPPr>
              <a:defRPr lang="zh-CN"/>
            </a:defPPr>
            <a:lvl1pPr marL="0" algn="r" defTabSz="914400" rtl="0" eaLnBrk="1" latinLnBrk="0" hangingPunct="1">
              <a:defRPr sz="1200" b="1" i="1" kern="1200">
                <a:solidFill>
                  <a:schemeClr val="tx1"/>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t>-</a:t>
            </a:r>
            <a:fld id="{F083D59E-DAD1-4855-A0AE-B014DCFC8245}" type="slidenum">
              <a:rPr lang="zh-CN" altLang="en-US" sz="1600" smtClean="0"/>
            </a:fld>
            <a:r>
              <a:rPr lang="en-US" altLang="zh-CN" sz="1600" dirty="0"/>
              <a:t>-</a:t>
            </a:r>
            <a:endParaRPr lang="zh-CN" altLang="en-US" sz="1600" dirty="0"/>
          </a:p>
        </p:txBody>
      </p:sp>
      <p:sp>
        <p:nvSpPr>
          <p:cNvPr id="13" name="标题 1"/>
          <p:cNvSpPr>
            <a:spLocks noGrp="1"/>
          </p:cNvSpPr>
          <p:nvPr>
            <p:ph type="title" hasCustomPrompt="1"/>
          </p:nvPr>
        </p:nvSpPr>
        <p:spPr>
          <a:xfrm>
            <a:off x="998122" y="100893"/>
            <a:ext cx="8372983" cy="677095"/>
          </a:xfrm>
        </p:spPr>
        <p:txBody>
          <a:bodyPr anchor="t">
            <a:noAutofit/>
          </a:bodyPr>
          <a:lstStyle>
            <a:lvl1pPr algn="l">
              <a:defRPr sz="3600" b="1">
                <a:solidFill>
                  <a:srgbClr val="2F5597"/>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0" y="0"/>
            <a:ext cx="12192000" cy="6763119"/>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p:nvCxnSpPr>
        <p:spPr>
          <a:xfrm>
            <a:off x="2754086" y="1898302"/>
            <a:ext cx="1861457" cy="0"/>
          </a:xfrm>
          <a:prstGeom prst="line">
            <a:avLst/>
          </a:prstGeom>
          <a:ln w="88900" cap="sq">
            <a:solidFill>
              <a:schemeClr val="accent5">
                <a:lumMod val="50000"/>
              </a:schemeClr>
            </a:solidFill>
            <a:beve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754086" y="4793343"/>
            <a:ext cx="6683828" cy="0"/>
          </a:xfrm>
          <a:prstGeom prst="line">
            <a:avLst/>
          </a:prstGeom>
          <a:ln w="111125" cap="sq">
            <a:solidFill>
              <a:schemeClr val="accent5">
                <a:lumMod val="50000"/>
              </a:schemeClr>
            </a:solidFill>
            <a:beve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754086" y="1915886"/>
            <a:ext cx="0" cy="2877456"/>
          </a:xfrm>
          <a:prstGeom prst="line">
            <a:avLst/>
          </a:prstGeom>
          <a:ln w="111125" cap="sq">
            <a:solidFill>
              <a:schemeClr val="accent5">
                <a:lumMod val="50000"/>
              </a:schemeClr>
            </a:solidFill>
            <a:beve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437914" y="1915886"/>
            <a:ext cx="0" cy="2877456"/>
          </a:xfrm>
          <a:prstGeom prst="line">
            <a:avLst/>
          </a:prstGeom>
          <a:ln w="111125" cap="sq">
            <a:solidFill>
              <a:schemeClr val="accent5">
                <a:lumMod val="50000"/>
              </a:schemeClr>
            </a:solidFill>
            <a:beve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589435" y="1915885"/>
            <a:ext cx="1839687" cy="0"/>
          </a:xfrm>
          <a:prstGeom prst="line">
            <a:avLst/>
          </a:prstGeom>
          <a:ln w="111125" cap="sq">
            <a:solidFill>
              <a:schemeClr val="accent5">
                <a:lumMod val="50000"/>
              </a:schemeClr>
            </a:solidFill>
            <a:beve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nvPr>
        </p:nvSpPr>
        <p:spPr>
          <a:xfrm>
            <a:off x="3115128" y="2410788"/>
            <a:ext cx="5961744" cy="923331"/>
          </a:xfrm>
        </p:spPr>
        <p:txBody>
          <a:bodyPr anchor="t">
            <a:normAutofit/>
          </a:bodyPr>
          <a:lstStyle>
            <a:lvl1pPr algn="ctr">
              <a:defRPr sz="5400" b="1"/>
            </a:lvl1pPr>
          </a:lstStyle>
          <a:p>
            <a:r>
              <a:rPr lang="zh-CN" altLang="en-US" dirty="0"/>
              <a:t>单击此处编辑标题</a:t>
            </a:r>
            <a:endParaRPr lang="zh-CN" altLang="en-US" dirty="0"/>
          </a:p>
        </p:txBody>
      </p:sp>
      <p:sp>
        <p:nvSpPr>
          <p:cNvPr id="3" name="文本占位符 2"/>
          <p:cNvSpPr>
            <a:spLocks noGrp="1"/>
          </p:cNvSpPr>
          <p:nvPr>
            <p:ph type="body" idx="1"/>
          </p:nvPr>
        </p:nvSpPr>
        <p:spPr>
          <a:xfrm>
            <a:off x="3115128" y="3434509"/>
            <a:ext cx="5961744" cy="1184551"/>
          </a:xfrm>
        </p:spPr>
        <p:txBody>
          <a:bodyPr/>
          <a:lstStyle>
            <a:lvl1pPr marL="0" indent="0" algn="ctr">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0E449E16-FF55-3B4C-A77B-320823BDCC10}"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A4BCCD-B18B-4920-B1C4-9CDDC1D965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
          <a:stretch>
            <a:fillRect/>
          </a:stretch>
        </p:blipFill>
        <p:spPr>
          <a:xfrm>
            <a:off x="-1" y="0"/>
            <a:ext cx="9197354" cy="6858000"/>
          </a:xfrm>
          <a:prstGeom prst="rect">
            <a:avLst/>
          </a:prstGeom>
        </p:spPr>
      </p:pic>
      <p:sp>
        <p:nvSpPr>
          <p:cNvPr id="13" name="直角三角形 12"/>
          <p:cNvSpPr/>
          <p:nvPr userDrawn="1"/>
        </p:nvSpPr>
        <p:spPr>
          <a:xfrm rot="5400000" flipH="1" flipV="1">
            <a:off x="2443640" y="-2890372"/>
            <a:ext cx="6613688" cy="12883040"/>
          </a:xfrm>
          <a:prstGeom prst="rtTriangle">
            <a:avLst/>
          </a:prstGeom>
          <a:solidFill>
            <a:schemeClr val="bg1"/>
          </a:solidFill>
          <a:ln>
            <a:noFill/>
          </a:ln>
          <a:effectLst>
            <a:outerShdw dist="38100" sx="1000" sy="1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直角三角形 5"/>
          <p:cNvSpPr/>
          <p:nvPr userDrawn="1"/>
        </p:nvSpPr>
        <p:spPr>
          <a:xfrm flipH="1" flipV="1">
            <a:off x="6336225" y="0"/>
            <a:ext cx="5855775" cy="4051300"/>
          </a:xfrm>
          <a:prstGeom prst="rtTriangle">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直角三角形 6"/>
          <p:cNvSpPr/>
          <p:nvPr userDrawn="1"/>
        </p:nvSpPr>
        <p:spPr>
          <a:xfrm>
            <a:off x="0" y="5373682"/>
            <a:ext cx="2844800" cy="1484318"/>
          </a:xfrm>
          <a:prstGeom prst="rtTriangle">
            <a:avLst/>
          </a:prstGeom>
          <a:solidFill>
            <a:schemeClr val="accent4">
              <a:lumMod val="65000"/>
              <a:lumOff val="35000"/>
            </a:schemeClr>
          </a:solidFill>
          <a:ln w="12700" cap="flat" cmpd="sng" algn="ctr">
            <a:noFill/>
            <a:prstDash val="solid"/>
            <a:miter lim="800000"/>
          </a:ln>
          <a:effectLst/>
        </p:spPr>
        <p:txBody>
          <a:bodyPr rtlCol="0" anchor="ctr"/>
          <a:lstStyle/>
          <a:p>
            <a:pPr algn="ctr"/>
            <a:endParaRPr lang="zh-CN" altLang="en-US" kern="0">
              <a:solidFill>
                <a:prstClr val="white"/>
              </a:solidFill>
            </a:endParaRPr>
          </a:p>
        </p:txBody>
      </p:sp>
      <p:sp>
        <p:nvSpPr>
          <p:cNvPr id="8" name="矩形 7"/>
          <p:cNvSpPr/>
          <p:nvPr/>
        </p:nvSpPr>
        <p:spPr>
          <a:xfrm>
            <a:off x="5558431" y="4640580"/>
            <a:ext cx="216000" cy="1392896"/>
          </a:xfrm>
          <a:prstGeom prst="rect">
            <a:avLst/>
          </a:prstGeom>
          <a:solidFill>
            <a:srgbClr val="2F5597"/>
          </a:solidFill>
          <a:ln w="12700" cap="flat" cmpd="sng" algn="ctr">
            <a:noFill/>
            <a:prstDash val="solid"/>
            <a:miter lim="800000"/>
          </a:ln>
          <a:effectLst/>
        </p:spPr>
        <p:txBody>
          <a:bodyPr rtlCol="0" anchor="ctr"/>
          <a:lstStyle/>
          <a:p>
            <a:pPr algn="ctr"/>
            <a:endParaRPr lang="zh-CN" altLang="en-US" kern="0">
              <a:solidFill>
                <a:prstClr val="white"/>
              </a:solidFill>
            </a:endParaRPr>
          </a:p>
        </p:txBody>
      </p:sp>
      <p:sp>
        <p:nvSpPr>
          <p:cNvPr id="2" name="标题 1"/>
          <p:cNvSpPr>
            <a:spLocks noGrp="1"/>
          </p:cNvSpPr>
          <p:nvPr>
            <p:ph type="title" hasCustomPrompt="1"/>
          </p:nvPr>
        </p:nvSpPr>
        <p:spPr>
          <a:xfrm>
            <a:off x="5842927" y="4504229"/>
            <a:ext cx="6142025" cy="978729"/>
          </a:xfrm>
        </p:spPr>
        <p:txBody>
          <a:bodyPr anchor="b">
            <a:normAutofit/>
          </a:bodyPr>
          <a:lstStyle>
            <a:lvl1pPr>
              <a:defRPr sz="4800" b="1">
                <a:solidFill>
                  <a:srgbClr val="2F5597"/>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normAutofit/>
          </a:bodyPr>
          <a:lstStyle/>
          <a:p>
            <a:fld id="{90842F89-0951-744E-A5D5-DBF29EC6CFEB}" type="datetime1">
              <a:rPr lang="zh-CN" altLang="en-US" smtClean="0"/>
            </a:fld>
            <a:endParaRPr lang="zh-CN" altLang="en-US"/>
          </a:p>
        </p:txBody>
      </p:sp>
      <p:sp>
        <p:nvSpPr>
          <p:cNvPr id="4" name="页脚占位符 3"/>
          <p:cNvSpPr>
            <a:spLocks noGrp="1"/>
          </p:cNvSpPr>
          <p:nvPr>
            <p:ph type="ftr" sz="quarter" idx="11"/>
          </p:nvPr>
        </p:nvSpPr>
        <p:spPr/>
        <p:txBody>
          <a:bodyPr>
            <a:normAutofit/>
          </a:bodyPr>
          <a:lstStyle/>
          <a:p>
            <a:endParaRPr lang="zh-CN" altLang="en-US"/>
          </a:p>
        </p:txBody>
      </p:sp>
      <p:sp>
        <p:nvSpPr>
          <p:cNvPr id="5" name="灯片编号占位符 4"/>
          <p:cNvSpPr>
            <a:spLocks noGrp="1"/>
          </p:cNvSpPr>
          <p:nvPr>
            <p:ph type="sldNum" sz="quarter" idx="12"/>
          </p:nvPr>
        </p:nvSpPr>
        <p:spPr/>
        <p:txBody>
          <a:bodyPr>
            <a:normAutofit/>
          </a:bodyPr>
          <a:lstStyle/>
          <a:p>
            <a:fld id="{B0A4BCCD-B18B-4920-B1C4-9CDDC1D965FE}" type="slidenum">
              <a:rPr lang="zh-CN" altLang="en-US" smtClean="0"/>
            </a:fld>
            <a:endParaRPr lang="zh-CN" altLang="en-US"/>
          </a:p>
        </p:txBody>
      </p:sp>
      <p:sp>
        <p:nvSpPr>
          <p:cNvPr id="14" name="文本占位符 13"/>
          <p:cNvSpPr>
            <a:spLocks noGrp="1"/>
          </p:cNvSpPr>
          <p:nvPr>
            <p:ph type="body" sz="quarter" idx="14"/>
          </p:nvPr>
        </p:nvSpPr>
        <p:spPr>
          <a:xfrm>
            <a:off x="5842926" y="5495925"/>
            <a:ext cx="6142027" cy="523875"/>
          </a:xfrm>
        </p:spPr>
        <p:txBody>
          <a:bodyPr>
            <a:normAutofit/>
          </a:bodyPr>
          <a:lstStyle>
            <a:lvl1pPr marL="0" indent="0">
              <a:buNone/>
              <a:defRPr sz="1800"/>
            </a:lvl1pPr>
          </a:lstStyle>
          <a:p>
            <a:pPr lvl="0"/>
            <a:r>
              <a:rPr lang="zh-CN" altLang="en-US" dirty="0"/>
              <a:t>单击此处编辑母版文本样式</a:t>
            </a:r>
            <a:endParaRPr lang="zh-CN" altLang="en-US" dirty="0"/>
          </a:p>
        </p:txBody>
      </p:sp>
      <p:sp>
        <p:nvSpPr>
          <p:cNvPr id="12" name="直角三角形 11"/>
          <p:cNvSpPr/>
          <p:nvPr userDrawn="1"/>
        </p:nvSpPr>
        <p:spPr>
          <a:xfrm rot="16200000" flipH="1" flipV="1">
            <a:off x="2119085" y="-2119084"/>
            <a:ext cx="1857828" cy="6095999"/>
          </a:xfrm>
          <a:prstGeom prst="rtTriangle">
            <a:avLst/>
          </a:prstGeom>
          <a:solidFill>
            <a:schemeClr val="bg1"/>
          </a:solidFill>
          <a:ln>
            <a:noFill/>
          </a:ln>
          <a:effectLst>
            <a:outerShdw dist="38100" sx="1000" sy="1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1000"/>
                            </p:stCondLst>
                            <p:childTnLst>
                              <p:par>
                                <p:cTn id="18" presetID="2" presetClass="entr" presetSubtype="3"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3"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6" grpId="0" bldLvl="0" animBg="1"/>
      <p:bldP spid="7" grpId="0" bldLvl="0" animBg="1"/>
      <p:bldP spid="8" grpId="0" bldLvl="0" animBg="1"/>
      <p:bldP spid="12" grpId="0" bldLvl="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矩形: 圆角 1"/>
          <p:cNvSpPr/>
          <p:nvPr userDrawn="1"/>
        </p:nvSpPr>
        <p:spPr>
          <a:xfrm rot="2700000">
            <a:off x="374186" y="238466"/>
            <a:ext cx="446955" cy="446955"/>
          </a:xfrm>
          <a:prstGeom prst="roundRect">
            <a:avLst/>
          </a:prstGeom>
          <a:solidFill>
            <a:srgbClr val="2F5597"/>
          </a:solid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1830" eaLnBrk="1" fontAlgn="auto" hangingPunct="1">
              <a:spcBef>
                <a:spcPts val="0"/>
              </a:spcBef>
              <a:spcAft>
                <a:spcPts val="0"/>
              </a:spcAft>
              <a:defRPr/>
            </a:pPr>
            <a:endParaRPr lang="zh-CN" altLang="en-US" sz="1600">
              <a:solidFill>
                <a:srgbClr val="FFFFFF"/>
              </a:solidFill>
              <a:latin typeface="Arial" panose="020B0604020202020204"/>
              <a:ea typeface="微软雅黑" panose="020B0503020204020204" charset="-122"/>
            </a:endParaRPr>
          </a:p>
        </p:txBody>
      </p:sp>
      <p:sp>
        <p:nvSpPr>
          <p:cNvPr id="5" name="文本框 4"/>
          <p:cNvSpPr txBox="1"/>
          <p:nvPr userDrawn="1"/>
        </p:nvSpPr>
        <p:spPr>
          <a:xfrm>
            <a:off x="366572" y="277936"/>
            <a:ext cx="470000" cy="400110"/>
          </a:xfrm>
          <a:prstGeom prst="rect">
            <a:avLst/>
          </a:prstGeom>
          <a:noFill/>
        </p:spPr>
        <p:txBody>
          <a:bodyPr wrap="none" rtlCol="0">
            <a:spAutoFit/>
          </a:bodyPr>
          <a:lstStyle/>
          <a:p>
            <a:pPr algn="ctr" defTabSz="671830" eaLnBrk="1" fontAlgn="auto" hangingPunct="1">
              <a:spcBef>
                <a:spcPts val="0"/>
              </a:spcBef>
              <a:spcAft>
                <a:spcPts val="0"/>
              </a:spcAft>
              <a:defRPr/>
            </a:pPr>
            <a:r>
              <a:rPr lang="en-US" altLang="zh-CN" sz="2000" b="1" dirty="0">
                <a:solidFill>
                  <a:srgbClr val="FFFFFF"/>
                </a:solidFill>
                <a:latin typeface="Arial" panose="020B0604020202020204"/>
                <a:ea typeface="微软雅黑" panose="020B0503020204020204" charset="-122"/>
              </a:rPr>
              <a:t>01</a:t>
            </a:r>
            <a:endParaRPr lang="zh-CN" altLang="en-US" sz="3200" b="1" dirty="0">
              <a:solidFill>
                <a:srgbClr val="FFFFFF"/>
              </a:solidFill>
              <a:latin typeface="Arial" panose="020B0604020202020204"/>
              <a:ea typeface="微软雅黑" panose="020B0503020204020204" charset="-122"/>
            </a:endParaRPr>
          </a:p>
        </p:txBody>
      </p:sp>
      <p:cxnSp>
        <p:nvCxnSpPr>
          <p:cNvPr id="4" name="直接连接符 3"/>
          <p:cNvCxnSpPr/>
          <p:nvPr userDrawn="1"/>
        </p:nvCxnSpPr>
        <p:spPr>
          <a:xfrm>
            <a:off x="591966" y="795829"/>
            <a:ext cx="10801748" cy="0"/>
          </a:xfrm>
          <a:prstGeom prst="line">
            <a:avLst/>
          </a:prstGeom>
          <a:ln w="28575">
            <a:solidFill>
              <a:srgbClr val="2F5597"/>
            </a:solidFill>
          </a:ln>
        </p:spPr>
        <p:style>
          <a:lnRef idx="1">
            <a:schemeClr val="accent1"/>
          </a:lnRef>
          <a:fillRef idx="0">
            <a:schemeClr val="accent1"/>
          </a:fillRef>
          <a:effectRef idx="0">
            <a:schemeClr val="accent1"/>
          </a:effectRef>
          <a:fontRef idx="minor">
            <a:schemeClr val="tx1"/>
          </a:fontRef>
        </p:style>
      </p:cxnSp>
      <p:sp>
        <p:nvSpPr>
          <p:cNvPr id="6" name="任意多边形: 形状 5"/>
          <p:cNvSpPr/>
          <p:nvPr userDrawn="1"/>
        </p:nvSpPr>
        <p:spPr>
          <a:xfrm rot="2215971">
            <a:off x="10059680"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7" name="任意多边形: 形状 5"/>
          <p:cNvSpPr/>
          <p:nvPr userDrawn="1"/>
        </p:nvSpPr>
        <p:spPr>
          <a:xfrm rot="2215971">
            <a:off x="10337759"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8" name="任意多边形: 形状 5"/>
          <p:cNvSpPr/>
          <p:nvPr userDrawn="1"/>
        </p:nvSpPr>
        <p:spPr>
          <a:xfrm rot="2215971">
            <a:off x="10615838"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3" name="日期占位符 2"/>
          <p:cNvSpPr>
            <a:spLocks noGrp="1"/>
          </p:cNvSpPr>
          <p:nvPr>
            <p:ph type="dt" sz="half" idx="10"/>
          </p:nvPr>
        </p:nvSpPr>
        <p:spPr/>
        <p:txBody>
          <a:bodyPr/>
          <a:lstStyle/>
          <a:p>
            <a:fld id="{A8BADE81-7F3A-45FF-B5F2-0700EA9A666D}" type="datetime1">
              <a:rPr lang="zh-CN" altLang="en-US" smtClean="0"/>
            </a:fld>
            <a:endParaRPr lang="zh-CN" altLang="en-US" dirty="0"/>
          </a:p>
        </p:txBody>
      </p:sp>
      <p:sp>
        <p:nvSpPr>
          <p:cNvPr id="9" name="页脚占位符 8"/>
          <p:cNvSpPr>
            <a:spLocks noGrp="1"/>
          </p:cNvSpPr>
          <p:nvPr>
            <p:ph type="ftr" sz="quarter" idx="11"/>
          </p:nvPr>
        </p:nvSpPr>
        <p:spPr/>
        <p:txBody>
          <a:bodyPr/>
          <a:lstStyle/>
          <a:p>
            <a:endParaRPr lang="zh-CN" altLang="en-US"/>
          </a:p>
        </p:txBody>
      </p:sp>
      <p:sp>
        <p:nvSpPr>
          <p:cNvPr id="10" name="灯片编号占位符 9"/>
          <p:cNvSpPr>
            <a:spLocks noGrp="1"/>
          </p:cNvSpPr>
          <p:nvPr>
            <p:ph type="sldNum" sz="quarter" idx="12"/>
          </p:nvPr>
        </p:nvSpPr>
        <p:spPr/>
        <p:txBody>
          <a:bodyPr/>
          <a:lstStyle/>
          <a:p>
            <a:fld id="{F083D59E-DAD1-4855-A0AE-B014DCFC82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C66AF9E-733E-574C-A067-50DD6B68C246}" type="datetime1">
              <a:rPr lang="zh-CN" altLang="en-US" smtClean="0"/>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B0A4BCCD-B18B-4920-B1C4-9CDDC1D965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矩形: 圆角 1"/>
          <p:cNvSpPr/>
          <p:nvPr userDrawn="1"/>
        </p:nvSpPr>
        <p:spPr>
          <a:xfrm rot="2700000">
            <a:off x="374186" y="238466"/>
            <a:ext cx="446955" cy="446955"/>
          </a:xfrm>
          <a:prstGeom prst="roundRect">
            <a:avLst/>
          </a:prstGeom>
          <a:solidFill>
            <a:srgbClr val="2F5597"/>
          </a:solid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1830" eaLnBrk="1" fontAlgn="auto" hangingPunct="1">
              <a:spcBef>
                <a:spcPts val="0"/>
              </a:spcBef>
              <a:spcAft>
                <a:spcPts val="0"/>
              </a:spcAft>
              <a:defRPr/>
            </a:pPr>
            <a:endParaRPr lang="zh-CN" altLang="en-US" sz="1600">
              <a:solidFill>
                <a:srgbClr val="FFFFFF"/>
              </a:solidFill>
              <a:latin typeface="Arial" panose="020B0604020202020204"/>
              <a:ea typeface="微软雅黑" panose="020B0503020204020204" charset="-122"/>
            </a:endParaRPr>
          </a:p>
        </p:txBody>
      </p:sp>
      <p:sp>
        <p:nvSpPr>
          <p:cNvPr id="5" name="文本框 4"/>
          <p:cNvSpPr txBox="1"/>
          <p:nvPr userDrawn="1"/>
        </p:nvSpPr>
        <p:spPr>
          <a:xfrm>
            <a:off x="366572" y="277936"/>
            <a:ext cx="470000" cy="400110"/>
          </a:xfrm>
          <a:prstGeom prst="rect">
            <a:avLst/>
          </a:prstGeom>
          <a:noFill/>
        </p:spPr>
        <p:txBody>
          <a:bodyPr wrap="none" rtlCol="0">
            <a:spAutoFit/>
          </a:bodyPr>
          <a:lstStyle/>
          <a:p>
            <a:pPr algn="ctr" defTabSz="671830" eaLnBrk="1" fontAlgn="auto" hangingPunct="1">
              <a:spcBef>
                <a:spcPts val="0"/>
              </a:spcBef>
              <a:spcAft>
                <a:spcPts val="0"/>
              </a:spcAft>
              <a:defRPr/>
            </a:pPr>
            <a:r>
              <a:rPr lang="en-US" altLang="zh-CN" sz="2000" b="1" dirty="0">
                <a:solidFill>
                  <a:srgbClr val="FFFFFF"/>
                </a:solidFill>
                <a:latin typeface="Arial" panose="020B0604020202020204"/>
                <a:ea typeface="微软雅黑" panose="020B0503020204020204" charset="-122"/>
              </a:rPr>
              <a:t>02</a:t>
            </a:r>
            <a:endParaRPr lang="zh-CN" altLang="en-US" sz="3200" b="1" dirty="0">
              <a:solidFill>
                <a:srgbClr val="FFFFFF"/>
              </a:solidFill>
              <a:latin typeface="Arial" panose="020B0604020202020204"/>
              <a:ea typeface="微软雅黑" panose="020B0503020204020204" charset="-122"/>
            </a:endParaRPr>
          </a:p>
        </p:txBody>
      </p:sp>
      <p:cxnSp>
        <p:nvCxnSpPr>
          <p:cNvPr id="4" name="直接连接符 3"/>
          <p:cNvCxnSpPr/>
          <p:nvPr userDrawn="1"/>
        </p:nvCxnSpPr>
        <p:spPr>
          <a:xfrm>
            <a:off x="591966" y="795829"/>
            <a:ext cx="10801748" cy="0"/>
          </a:xfrm>
          <a:prstGeom prst="line">
            <a:avLst/>
          </a:prstGeom>
          <a:ln w="28575">
            <a:solidFill>
              <a:srgbClr val="2F5597"/>
            </a:solidFill>
          </a:ln>
        </p:spPr>
        <p:style>
          <a:lnRef idx="1">
            <a:schemeClr val="accent1"/>
          </a:lnRef>
          <a:fillRef idx="0">
            <a:schemeClr val="accent1"/>
          </a:fillRef>
          <a:effectRef idx="0">
            <a:schemeClr val="accent1"/>
          </a:effectRef>
          <a:fontRef idx="minor">
            <a:schemeClr val="tx1"/>
          </a:fontRef>
        </p:style>
      </p:cxnSp>
      <p:sp>
        <p:nvSpPr>
          <p:cNvPr id="6" name="任意多边形: 形状 5"/>
          <p:cNvSpPr/>
          <p:nvPr userDrawn="1"/>
        </p:nvSpPr>
        <p:spPr>
          <a:xfrm rot="2215971">
            <a:off x="10059680"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7" name="任意多边形: 形状 5"/>
          <p:cNvSpPr/>
          <p:nvPr userDrawn="1"/>
        </p:nvSpPr>
        <p:spPr>
          <a:xfrm rot="2215971">
            <a:off x="10337759"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8" name="任意多边形: 形状 5"/>
          <p:cNvSpPr/>
          <p:nvPr userDrawn="1"/>
        </p:nvSpPr>
        <p:spPr>
          <a:xfrm rot="2215971">
            <a:off x="10615838"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3" name="日期占位符 2"/>
          <p:cNvSpPr>
            <a:spLocks noGrp="1"/>
          </p:cNvSpPr>
          <p:nvPr>
            <p:ph type="dt" sz="half" idx="10"/>
          </p:nvPr>
        </p:nvSpPr>
        <p:spPr/>
        <p:txBody>
          <a:bodyPr/>
          <a:lstStyle/>
          <a:p>
            <a:fld id="{011FA1DD-D503-4F94-942F-7CF58AB54B0F}" type="datetime1">
              <a:rPr lang="zh-CN" altLang="en-US" smtClean="0"/>
            </a:fld>
            <a:endParaRPr lang="zh-CN" altLang="en-US"/>
          </a:p>
        </p:txBody>
      </p:sp>
      <p:sp>
        <p:nvSpPr>
          <p:cNvPr id="9" name="页脚占位符 8"/>
          <p:cNvSpPr>
            <a:spLocks noGrp="1"/>
          </p:cNvSpPr>
          <p:nvPr>
            <p:ph type="ftr" sz="quarter" idx="11"/>
          </p:nvPr>
        </p:nvSpPr>
        <p:spPr/>
        <p:txBody>
          <a:bodyPr/>
          <a:lstStyle/>
          <a:p>
            <a:endParaRPr lang="zh-CN" altLang="en-US"/>
          </a:p>
        </p:txBody>
      </p:sp>
      <p:sp>
        <p:nvSpPr>
          <p:cNvPr id="10" name="灯片编号占位符 9"/>
          <p:cNvSpPr>
            <a:spLocks noGrp="1"/>
          </p:cNvSpPr>
          <p:nvPr>
            <p:ph type="sldNum" sz="quarter" idx="12"/>
          </p:nvPr>
        </p:nvSpPr>
        <p:spPr/>
        <p:txBody>
          <a:bodyPr/>
          <a:lstStyle/>
          <a:p>
            <a:fld id="{F083D59E-DAD1-4855-A0AE-B014DCFC8245}"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圆角 1"/>
          <p:cNvSpPr/>
          <p:nvPr userDrawn="1"/>
        </p:nvSpPr>
        <p:spPr>
          <a:xfrm rot="2700000">
            <a:off x="374186" y="238466"/>
            <a:ext cx="446955" cy="446955"/>
          </a:xfrm>
          <a:prstGeom prst="roundRect">
            <a:avLst/>
          </a:prstGeom>
          <a:solidFill>
            <a:srgbClr val="2F5597"/>
          </a:solid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1830" eaLnBrk="1" fontAlgn="auto" hangingPunct="1">
              <a:spcBef>
                <a:spcPts val="0"/>
              </a:spcBef>
              <a:spcAft>
                <a:spcPts val="0"/>
              </a:spcAft>
              <a:defRPr/>
            </a:pPr>
            <a:endParaRPr lang="zh-CN" altLang="en-US" sz="1600">
              <a:solidFill>
                <a:srgbClr val="FFFFFF"/>
              </a:solidFill>
              <a:latin typeface="Arial" panose="020B0604020202020204"/>
              <a:ea typeface="微软雅黑" panose="020B0503020204020204" charset="-122"/>
            </a:endParaRPr>
          </a:p>
        </p:txBody>
      </p:sp>
      <p:sp>
        <p:nvSpPr>
          <p:cNvPr id="5" name="文本框 4"/>
          <p:cNvSpPr txBox="1"/>
          <p:nvPr userDrawn="1"/>
        </p:nvSpPr>
        <p:spPr>
          <a:xfrm>
            <a:off x="366572" y="277936"/>
            <a:ext cx="470000" cy="400110"/>
          </a:xfrm>
          <a:prstGeom prst="rect">
            <a:avLst/>
          </a:prstGeom>
          <a:noFill/>
        </p:spPr>
        <p:txBody>
          <a:bodyPr wrap="none" rtlCol="0">
            <a:spAutoFit/>
          </a:bodyPr>
          <a:lstStyle/>
          <a:p>
            <a:pPr algn="ctr" defTabSz="671830" eaLnBrk="1" fontAlgn="auto" hangingPunct="1">
              <a:spcBef>
                <a:spcPts val="0"/>
              </a:spcBef>
              <a:spcAft>
                <a:spcPts val="0"/>
              </a:spcAft>
              <a:defRPr/>
            </a:pPr>
            <a:r>
              <a:rPr lang="en-US" altLang="zh-CN" sz="2000" b="1" dirty="0">
                <a:solidFill>
                  <a:srgbClr val="FFFFFF"/>
                </a:solidFill>
                <a:latin typeface="Arial" panose="020B0604020202020204"/>
                <a:ea typeface="微软雅黑" panose="020B0503020204020204" charset="-122"/>
              </a:rPr>
              <a:t>03</a:t>
            </a:r>
            <a:endParaRPr lang="zh-CN" altLang="en-US" sz="3200" b="1" dirty="0">
              <a:solidFill>
                <a:srgbClr val="FFFFFF"/>
              </a:solidFill>
              <a:latin typeface="Arial" panose="020B0604020202020204"/>
              <a:ea typeface="微软雅黑" panose="020B0503020204020204" charset="-122"/>
            </a:endParaRPr>
          </a:p>
        </p:txBody>
      </p:sp>
      <p:cxnSp>
        <p:nvCxnSpPr>
          <p:cNvPr id="4" name="直接连接符 3"/>
          <p:cNvCxnSpPr/>
          <p:nvPr userDrawn="1"/>
        </p:nvCxnSpPr>
        <p:spPr>
          <a:xfrm>
            <a:off x="591966" y="795829"/>
            <a:ext cx="10801748" cy="0"/>
          </a:xfrm>
          <a:prstGeom prst="line">
            <a:avLst/>
          </a:prstGeom>
          <a:ln w="28575">
            <a:solidFill>
              <a:srgbClr val="2F5597"/>
            </a:solidFill>
          </a:ln>
        </p:spPr>
        <p:style>
          <a:lnRef idx="1">
            <a:schemeClr val="accent1"/>
          </a:lnRef>
          <a:fillRef idx="0">
            <a:schemeClr val="accent1"/>
          </a:fillRef>
          <a:effectRef idx="0">
            <a:schemeClr val="accent1"/>
          </a:effectRef>
          <a:fontRef idx="minor">
            <a:schemeClr val="tx1"/>
          </a:fontRef>
        </p:style>
      </p:cxnSp>
      <p:sp>
        <p:nvSpPr>
          <p:cNvPr id="6" name="任意多边形: 形状 5"/>
          <p:cNvSpPr/>
          <p:nvPr userDrawn="1"/>
        </p:nvSpPr>
        <p:spPr>
          <a:xfrm rot="2215971">
            <a:off x="10059680"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7" name="任意多边形: 形状 5"/>
          <p:cNvSpPr/>
          <p:nvPr userDrawn="1"/>
        </p:nvSpPr>
        <p:spPr>
          <a:xfrm rot="2215971">
            <a:off x="10337759"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8" name="任意多边形: 形状 5"/>
          <p:cNvSpPr/>
          <p:nvPr userDrawn="1"/>
        </p:nvSpPr>
        <p:spPr>
          <a:xfrm rot="2215971">
            <a:off x="10615838"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3" name="日期占位符 2"/>
          <p:cNvSpPr>
            <a:spLocks noGrp="1"/>
          </p:cNvSpPr>
          <p:nvPr>
            <p:ph type="dt" sz="half" idx="10"/>
          </p:nvPr>
        </p:nvSpPr>
        <p:spPr/>
        <p:txBody>
          <a:bodyPr/>
          <a:lstStyle/>
          <a:p>
            <a:fld id="{5FA5E2AC-2826-473B-BFE5-944DCD8893CA}" type="datetime1">
              <a:rPr lang="zh-CN" altLang="en-US" smtClean="0"/>
            </a:fld>
            <a:endParaRPr lang="zh-CN" altLang="en-US"/>
          </a:p>
        </p:txBody>
      </p:sp>
      <p:sp>
        <p:nvSpPr>
          <p:cNvPr id="9" name="页脚占位符 8"/>
          <p:cNvSpPr>
            <a:spLocks noGrp="1"/>
          </p:cNvSpPr>
          <p:nvPr>
            <p:ph type="ftr" sz="quarter" idx="11"/>
          </p:nvPr>
        </p:nvSpPr>
        <p:spPr/>
        <p:txBody>
          <a:bodyPr/>
          <a:lstStyle/>
          <a:p>
            <a:endParaRPr lang="zh-CN" altLang="en-US"/>
          </a:p>
        </p:txBody>
      </p:sp>
      <p:sp>
        <p:nvSpPr>
          <p:cNvPr id="10" name="灯片编号占位符 9"/>
          <p:cNvSpPr>
            <a:spLocks noGrp="1"/>
          </p:cNvSpPr>
          <p:nvPr>
            <p:ph type="sldNum" sz="quarter" idx="12"/>
          </p:nvPr>
        </p:nvSpPr>
        <p:spPr/>
        <p:txBody>
          <a:bodyPr/>
          <a:lstStyle/>
          <a:p>
            <a:fld id="{F083D59E-DAD1-4855-A0AE-B014DCFC82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2" name="矩形: 圆角 1"/>
          <p:cNvSpPr/>
          <p:nvPr userDrawn="1"/>
        </p:nvSpPr>
        <p:spPr>
          <a:xfrm rot="2700000">
            <a:off x="374186" y="238466"/>
            <a:ext cx="446955" cy="446955"/>
          </a:xfrm>
          <a:prstGeom prst="roundRect">
            <a:avLst/>
          </a:prstGeom>
          <a:solidFill>
            <a:srgbClr val="2F5597"/>
          </a:solid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1830" eaLnBrk="1" fontAlgn="auto" hangingPunct="1">
              <a:spcBef>
                <a:spcPts val="0"/>
              </a:spcBef>
              <a:spcAft>
                <a:spcPts val="0"/>
              </a:spcAft>
              <a:defRPr/>
            </a:pPr>
            <a:endParaRPr lang="zh-CN" altLang="en-US" sz="1600">
              <a:solidFill>
                <a:srgbClr val="FFFFFF"/>
              </a:solidFill>
              <a:latin typeface="Arial" panose="020B0604020202020204"/>
              <a:ea typeface="微软雅黑" panose="020B0503020204020204" charset="-122"/>
            </a:endParaRPr>
          </a:p>
        </p:txBody>
      </p:sp>
      <p:sp>
        <p:nvSpPr>
          <p:cNvPr id="5" name="文本框 4"/>
          <p:cNvSpPr txBox="1"/>
          <p:nvPr userDrawn="1"/>
        </p:nvSpPr>
        <p:spPr>
          <a:xfrm>
            <a:off x="366572" y="277936"/>
            <a:ext cx="470000" cy="400110"/>
          </a:xfrm>
          <a:prstGeom prst="rect">
            <a:avLst/>
          </a:prstGeom>
          <a:noFill/>
        </p:spPr>
        <p:txBody>
          <a:bodyPr wrap="none" rtlCol="0">
            <a:spAutoFit/>
          </a:bodyPr>
          <a:lstStyle/>
          <a:p>
            <a:pPr algn="ctr" defTabSz="671830" eaLnBrk="1" fontAlgn="auto" hangingPunct="1">
              <a:spcBef>
                <a:spcPts val="0"/>
              </a:spcBef>
              <a:spcAft>
                <a:spcPts val="0"/>
              </a:spcAft>
              <a:defRPr/>
            </a:pPr>
            <a:r>
              <a:rPr lang="en-US" altLang="zh-CN" sz="2000" b="1" dirty="0">
                <a:solidFill>
                  <a:srgbClr val="FFFFFF"/>
                </a:solidFill>
                <a:latin typeface="Arial" panose="020B0604020202020204"/>
                <a:ea typeface="微软雅黑" panose="020B0503020204020204" charset="-122"/>
              </a:rPr>
              <a:t>04</a:t>
            </a:r>
            <a:endParaRPr lang="zh-CN" altLang="en-US" sz="3200" b="1" dirty="0">
              <a:solidFill>
                <a:srgbClr val="FFFFFF"/>
              </a:solidFill>
              <a:latin typeface="Arial" panose="020B0604020202020204"/>
              <a:ea typeface="微软雅黑" panose="020B0503020204020204" charset="-122"/>
            </a:endParaRPr>
          </a:p>
        </p:txBody>
      </p:sp>
      <p:cxnSp>
        <p:nvCxnSpPr>
          <p:cNvPr id="4" name="直接连接符 3"/>
          <p:cNvCxnSpPr/>
          <p:nvPr userDrawn="1"/>
        </p:nvCxnSpPr>
        <p:spPr>
          <a:xfrm>
            <a:off x="591966" y="795829"/>
            <a:ext cx="10801748" cy="0"/>
          </a:xfrm>
          <a:prstGeom prst="line">
            <a:avLst/>
          </a:prstGeom>
          <a:ln w="28575">
            <a:solidFill>
              <a:srgbClr val="2F5597"/>
            </a:solidFill>
          </a:ln>
        </p:spPr>
        <p:style>
          <a:lnRef idx="1">
            <a:schemeClr val="accent1"/>
          </a:lnRef>
          <a:fillRef idx="0">
            <a:schemeClr val="accent1"/>
          </a:fillRef>
          <a:effectRef idx="0">
            <a:schemeClr val="accent1"/>
          </a:effectRef>
          <a:fontRef idx="minor">
            <a:schemeClr val="tx1"/>
          </a:fontRef>
        </p:style>
      </p:cxnSp>
      <p:sp>
        <p:nvSpPr>
          <p:cNvPr id="6" name="任意多边形: 形状 5"/>
          <p:cNvSpPr/>
          <p:nvPr userDrawn="1"/>
        </p:nvSpPr>
        <p:spPr>
          <a:xfrm rot="2215971">
            <a:off x="10059680"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7" name="任意多边形: 形状 5"/>
          <p:cNvSpPr/>
          <p:nvPr userDrawn="1"/>
        </p:nvSpPr>
        <p:spPr>
          <a:xfrm rot="2215971">
            <a:off x="10337759"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8" name="任意多边形: 形状 5"/>
          <p:cNvSpPr/>
          <p:nvPr userDrawn="1"/>
        </p:nvSpPr>
        <p:spPr>
          <a:xfrm rot="2215971">
            <a:off x="10615838"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3" name="日期占位符 2"/>
          <p:cNvSpPr>
            <a:spLocks noGrp="1"/>
          </p:cNvSpPr>
          <p:nvPr>
            <p:ph type="dt" sz="half" idx="10"/>
          </p:nvPr>
        </p:nvSpPr>
        <p:spPr/>
        <p:txBody>
          <a:bodyPr/>
          <a:lstStyle/>
          <a:p>
            <a:fld id="{6295587D-0126-4D3C-8E7D-DE1905C01505}" type="datetime1">
              <a:rPr lang="zh-CN" altLang="en-US" smtClean="0"/>
            </a:fld>
            <a:endParaRPr lang="zh-CN" altLang="en-US"/>
          </a:p>
        </p:txBody>
      </p:sp>
      <p:sp>
        <p:nvSpPr>
          <p:cNvPr id="9" name="页脚占位符 8"/>
          <p:cNvSpPr>
            <a:spLocks noGrp="1"/>
          </p:cNvSpPr>
          <p:nvPr>
            <p:ph type="ftr" sz="quarter" idx="11"/>
          </p:nvPr>
        </p:nvSpPr>
        <p:spPr/>
        <p:txBody>
          <a:bodyPr/>
          <a:lstStyle/>
          <a:p>
            <a:endParaRPr lang="zh-CN" altLang="en-US"/>
          </a:p>
        </p:txBody>
      </p:sp>
      <p:sp>
        <p:nvSpPr>
          <p:cNvPr id="10" name="灯片编号占位符 9"/>
          <p:cNvSpPr>
            <a:spLocks noGrp="1"/>
          </p:cNvSpPr>
          <p:nvPr>
            <p:ph type="sldNum" sz="quarter" idx="12"/>
          </p:nvPr>
        </p:nvSpPr>
        <p:spPr/>
        <p:txBody>
          <a:bodyPr/>
          <a:lstStyle/>
          <a:p>
            <a:fld id="{F083D59E-DAD1-4855-A0AE-B014DCFC82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 name="矩形: 圆角 1"/>
          <p:cNvSpPr/>
          <p:nvPr userDrawn="1"/>
        </p:nvSpPr>
        <p:spPr>
          <a:xfrm rot="2700000">
            <a:off x="374186" y="238466"/>
            <a:ext cx="446955" cy="446955"/>
          </a:xfrm>
          <a:prstGeom prst="roundRect">
            <a:avLst/>
          </a:prstGeom>
          <a:solidFill>
            <a:srgbClr val="2F5597"/>
          </a:solid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1830" eaLnBrk="1" fontAlgn="auto" hangingPunct="1">
              <a:spcBef>
                <a:spcPts val="0"/>
              </a:spcBef>
              <a:spcAft>
                <a:spcPts val="0"/>
              </a:spcAft>
              <a:defRPr/>
            </a:pPr>
            <a:endParaRPr lang="zh-CN" altLang="en-US" sz="1600">
              <a:solidFill>
                <a:srgbClr val="FFFFFF"/>
              </a:solidFill>
              <a:latin typeface="Arial" panose="020B0604020202020204"/>
              <a:ea typeface="微软雅黑" panose="020B0503020204020204" charset="-122"/>
            </a:endParaRPr>
          </a:p>
        </p:txBody>
      </p:sp>
      <p:sp>
        <p:nvSpPr>
          <p:cNvPr id="5" name="文本框 4"/>
          <p:cNvSpPr txBox="1"/>
          <p:nvPr userDrawn="1"/>
        </p:nvSpPr>
        <p:spPr>
          <a:xfrm>
            <a:off x="366572" y="277936"/>
            <a:ext cx="470000" cy="892552"/>
          </a:xfrm>
          <a:prstGeom prst="rect">
            <a:avLst/>
          </a:prstGeom>
          <a:noFill/>
        </p:spPr>
        <p:txBody>
          <a:bodyPr wrap="none" rtlCol="0">
            <a:spAutoFit/>
          </a:bodyPr>
          <a:lstStyle/>
          <a:p>
            <a:pPr algn="ctr" defTabSz="671830" eaLnBrk="1" fontAlgn="auto" hangingPunct="1">
              <a:spcBef>
                <a:spcPts val="0"/>
              </a:spcBef>
              <a:spcAft>
                <a:spcPts val="0"/>
              </a:spcAft>
              <a:defRPr/>
            </a:pPr>
            <a:r>
              <a:rPr lang="en-US" altLang="zh-CN" sz="2000" b="1" dirty="0">
                <a:solidFill>
                  <a:srgbClr val="FFFFFF"/>
                </a:solidFill>
                <a:latin typeface="Arial" panose="020B0604020202020204"/>
                <a:ea typeface="微软雅黑" panose="020B0503020204020204" charset="-122"/>
              </a:rPr>
              <a:t>05</a:t>
            </a:r>
            <a:endParaRPr lang="en-US" altLang="zh-CN" sz="2000" b="1" dirty="0">
              <a:solidFill>
                <a:srgbClr val="FFFFFF"/>
              </a:solidFill>
              <a:latin typeface="Arial" panose="020B0604020202020204"/>
              <a:ea typeface="微软雅黑" panose="020B0503020204020204" charset="-122"/>
            </a:endParaRPr>
          </a:p>
          <a:p>
            <a:pPr algn="ctr" defTabSz="671830" eaLnBrk="1" fontAlgn="auto" hangingPunct="1">
              <a:spcBef>
                <a:spcPts val="0"/>
              </a:spcBef>
              <a:spcAft>
                <a:spcPts val="0"/>
              </a:spcAft>
              <a:defRPr/>
            </a:pPr>
            <a:endParaRPr lang="zh-CN" altLang="en-US" sz="3200" b="1" dirty="0">
              <a:solidFill>
                <a:srgbClr val="FFFFFF"/>
              </a:solidFill>
              <a:latin typeface="Arial" panose="020B0604020202020204"/>
              <a:ea typeface="微软雅黑" panose="020B0503020204020204" charset="-122"/>
            </a:endParaRPr>
          </a:p>
        </p:txBody>
      </p:sp>
      <p:cxnSp>
        <p:nvCxnSpPr>
          <p:cNvPr id="4" name="直接连接符 3"/>
          <p:cNvCxnSpPr/>
          <p:nvPr userDrawn="1"/>
        </p:nvCxnSpPr>
        <p:spPr>
          <a:xfrm>
            <a:off x="591966" y="795829"/>
            <a:ext cx="10801748" cy="0"/>
          </a:xfrm>
          <a:prstGeom prst="line">
            <a:avLst/>
          </a:prstGeom>
          <a:ln w="28575">
            <a:solidFill>
              <a:srgbClr val="2F5597"/>
            </a:solidFill>
          </a:ln>
        </p:spPr>
        <p:style>
          <a:lnRef idx="1">
            <a:schemeClr val="accent1"/>
          </a:lnRef>
          <a:fillRef idx="0">
            <a:schemeClr val="accent1"/>
          </a:fillRef>
          <a:effectRef idx="0">
            <a:schemeClr val="accent1"/>
          </a:effectRef>
          <a:fontRef idx="minor">
            <a:schemeClr val="tx1"/>
          </a:fontRef>
        </p:style>
      </p:cxnSp>
      <p:sp>
        <p:nvSpPr>
          <p:cNvPr id="6" name="任意多边形: 形状 5"/>
          <p:cNvSpPr/>
          <p:nvPr userDrawn="1"/>
        </p:nvSpPr>
        <p:spPr>
          <a:xfrm rot="2215971">
            <a:off x="10059680"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7" name="任意多边形: 形状 5"/>
          <p:cNvSpPr/>
          <p:nvPr userDrawn="1"/>
        </p:nvSpPr>
        <p:spPr>
          <a:xfrm rot="2215971">
            <a:off x="10337759"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8" name="任意多边形: 形状 5"/>
          <p:cNvSpPr/>
          <p:nvPr userDrawn="1"/>
        </p:nvSpPr>
        <p:spPr>
          <a:xfrm rot="2215971">
            <a:off x="10615838"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3" name="日期占位符 2"/>
          <p:cNvSpPr>
            <a:spLocks noGrp="1"/>
          </p:cNvSpPr>
          <p:nvPr>
            <p:ph type="dt" sz="half" idx="10"/>
          </p:nvPr>
        </p:nvSpPr>
        <p:spPr/>
        <p:txBody>
          <a:bodyPr/>
          <a:lstStyle/>
          <a:p>
            <a:fld id="{51787414-E5CF-4E06-B3FA-1B10CDF15A73}" type="datetime1">
              <a:rPr lang="zh-CN" altLang="en-US" smtClean="0"/>
            </a:fld>
            <a:endParaRPr lang="zh-CN" altLang="en-US"/>
          </a:p>
        </p:txBody>
      </p:sp>
      <p:sp>
        <p:nvSpPr>
          <p:cNvPr id="9" name="页脚占位符 8"/>
          <p:cNvSpPr>
            <a:spLocks noGrp="1"/>
          </p:cNvSpPr>
          <p:nvPr>
            <p:ph type="ftr" sz="quarter" idx="11"/>
          </p:nvPr>
        </p:nvSpPr>
        <p:spPr/>
        <p:txBody>
          <a:bodyPr/>
          <a:lstStyle/>
          <a:p>
            <a:endParaRPr lang="zh-CN" altLang="en-US"/>
          </a:p>
        </p:txBody>
      </p:sp>
      <p:sp>
        <p:nvSpPr>
          <p:cNvPr id="10" name="灯片编号占位符 9"/>
          <p:cNvSpPr>
            <a:spLocks noGrp="1"/>
          </p:cNvSpPr>
          <p:nvPr>
            <p:ph type="sldNum" sz="quarter" idx="12"/>
          </p:nvPr>
        </p:nvSpPr>
        <p:spPr/>
        <p:txBody>
          <a:bodyPr/>
          <a:lstStyle/>
          <a:p>
            <a:fld id="{F083D59E-DAD1-4855-A0AE-B014DCFC82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2" name="矩形: 圆角 1"/>
          <p:cNvSpPr/>
          <p:nvPr userDrawn="1"/>
        </p:nvSpPr>
        <p:spPr>
          <a:xfrm rot="2700000">
            <a:off x="374186" y="238466"/>
            <a:ext cx="446955" cy="446955"/>
          </a:xfrm>
          <a:prstGeom prst="roundRect">
            <a:avLst/>
          </a:prstGeom>
          <a:solidFill>
            <a:srgbClr val="2F5597"/>
          </a:solid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1830" eaLnBrk="1" fontAlgn="auto" hangingPunct="1">
              <a:spcBef>
                <a:spcPts val="0"/>
              </a:spcBef>
              <a:spcAft>
                <a:spcPts val="0"/>
              </a:spcAft>
              <a:defRPr/>
            </a:pPr>
            <a:endParaRPr lang="zh-CN" altLang="en-US" sz="1600">
              <a:solidFill>
                <a:srgbClr val="FFFFFF"/>
              </a:solidFill>
              <a:latin typeface="Arial" panose="020B0604020202020204"/>
              <a:ea typeface="微软雅黑" panose="020B0503020204020204" charset="-122"/>
            </a:endParaRPr>
          </a:p>
        </p:txBody>
      </p:sp>
      <p:sp>
        <p:nvSpPr>
          <p:cNvPr id="5" name="文本框 4"/>
          <p:cNvSpPr txBox="1"/>
          <p:nvPr userDrawn="1"/>
        </p:nvSpPr>
        <p:spPr>
          <a:xfrm>
            <a:off x="366572" y="277936"/>
            <a:ext cx="470000" cy="400110"/>
          </a:xfrm>
          <a:prstGeom prst="rect">
            <a:avLst/>
          </a:prstGeom>
          <a:noFill/>
        </p:spPr>
        <p:txBody>
          <a:bodyPr wrap="none" rtlCol="0">
            <a:spAutoFit/>
          </a:bodyPr>
          <a:lstStyle/>
          <a:p>
            <a:pPr algn="ctr" defTabSz="671830" eaLnBrk="1" fontAlgn="auto" hangingPunct="1">
              <a:spcBef>
                <a:spcPts val="0"/>
              </a:spcBef>
              <a:spcAft>
                <a:spcPts val="0"/>
              </a:spcAft>
              <a:defRPr/>
            </a:pPr>
            <a:r>
              <a:rPr lang="en-US" altLang="zh-CN" sz="2000" b="1" dirty="0">
                <a:solidFill>
                  <a:srgbClr val="FFFFFF"/>
                </a:solidFill>
                <a:latin typeface="Arial" panose="020B0604020202020204"/>
                <a:ea typeface="微软雅黑" panose="020B0503020204020204" charset="-122"/>
              </a:rPr>
              <a:t>06</a:t>
            </a:r>
            <a:endParaRPr lang="zh-CN" altLang="en-US" sz="3200" b="1" dirty="0">
              <a:solidFill>
                <a:srgbClr val="FFFFFF"/>
              </a:solidFill>
              <a:latin typeface="Arial" panose="020B0604020202020204"/>
              <a:ea typeface="微软雅黑" panose="020B0503020204020204" charset="-122"/>
            </a:endParaRPr>
          </a:p>
        </p:txBody>
      </p:sp>
      <p:cxnSp>
        <p:nvCxnSpPr>
          <p:cNvPr id="4" name="直接连接符 3"/>
          <p:cNvCxnSpPr/>
          <p:nvPr userDrawn="1"/>
        </p:nvCxnSpPr>
        <p:spPr>
          <a:xfrm>
            <a:off x="591966" y="795829"/>
            <a:ext cx="10801748" cy="0"/>
          </a:xfrm>
          <a:prstGeom prst="line">
            <a:avLst/>
          </a:prstGeom>
          <a:ln w="28575">
            <a:solidFill>
              <a:srgbClr val="2F5597"/>
            </a:solidFill>
          </a:ln>
        </p:spPr>
        <p:style>
          <a:lnRef idx="1">
            <a:schemeClr val="accent1"/>
          </a:lnRef>
          <a:fillRef idx="0">
            <a:schemeClr val="accent1"/>
          </a:fillRef>
          <a:effectRef idx="0">
            <a:schemeClr val="accent1"/>
          </a:effectRef>
          <a:fontRef idx="minor">
            <a:schemeClr val="tx1"/>
          </a:fontRef>
        </p:style>
      </p:cxnSp>
      <p:sp>
        <p:nvSpPr>
          <p:cNvPr id="6" name="任意多边形: 形状 5"/>
          <p:cNvSpPr/>
          <p:nvPr userDrawn="1"/>
        </p:nvSpPr>
        <p:spPr>
          <a:xfrm rot="2215971">
            <a:off x="10059680"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7" name="任意多边形: 形状 5"/>
          <p:cNvSpPr/>
          <p:nvPr userDrawn="1"/>
        </p:nvSpPr>
        <p:spPr>
          <a:xfrm rot="2215971">
            <a:off x="10337759"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8" name="任意多边形: 形状 5"/>
          <p:cNvSpPr/>
          <p:nvPr userDrawn="1"/>
        </p:nvSpPr>
        <p:spPr>
          <a:xfrm rot="2215971">
            <a:off x="10615838" y="673542"/>
            <a:ext cx="318276" cy="238707"/>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rgbClr val="2F559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190" eaLnBrk="1" fontAlgn="auto" hangingPunct="1">
              <a:spcBef>
                <a:spcPts val="0"/>
              </a:spcBef>
              <a:spcAft>
                <a:spcPts val="0"/>
              </a:spcAft>
              <a:defRPr/>
            </a:pPr>
            <a:endParaRPr lang="zh-CN" altLang="en-US" sz="1200">
              <a:solidFill>
                <a:srgbClr val="FFFFFF"/>
              </a:solidFill>
              <a:latin typeface="Arial" panose="020B0604020202020204"/>
              <a:ea typeface="微软雅黑" panose="020B0503020204020204" charset="-122"/>
            </a:endParaRPr>
          </a:p>
        </p:txBody>
      </p:sp>
      <p:sp>
        <p:nvSpPr>
          <p:cNvPr id="3" name="日期占位符 2"/>
          <p:cNvSpPr>
            <a:spLocks noGrp="1"/>
          </p:cNvSpPr>
          <p:nvPr>
            <p:ph type="dt" sz="half" idx="10"/>
          </p:nvPr>
        </p:nvSpPr>
        <p:spPr/>
        <p:txBody>
          <a:bodyPr/>
          <a:lstStyle/>
          <a:p>
            <a:fld id="{121A2A3F-A330-472F-B7F5-8B919CF874B8}" type="datetime1">
              <a:rPr lang="zh-CN" altLang="en-US" smtClean="0"/>
            </a:fld>
            <a:endParaRPr lang="zh-CN" altLang="en-US"/>
          </a:p>
        </p:txBody>
      </p:sp>
      <p:sp>
        <p:nvSpPr>
          <p:cNvPr id="9" name="页脚占位符 8"/>
          <p:cNvSpPr>
            <a:spLocks noGrp="1"/>
          </p:cNvSpPr>
          <p:nvPr>
            <p:ph type="ftr" sz="quarter" idx="11"/>
          </p:nvPr>
        </p:nvSpPr>
        <p:spPr/>
        <p:txBody>
          <a:bodyPr/>
          <a:lstStyle/>
          <a:p>
            <a:endParaRPr lang="zh-CN" altLang="en-US"/>
          </a:p>
        </p:txBody>
      </p:sp>
      <p:sp>
        <p:nvSpPr>
          <p:cNvPr id="10" name="灯片编号占位符 9"/>
          <p:cNvSpPr>
            <a:spLocks noGrp="1"/>
          </p:cNvSpPr>
          <p:nvPr>
            <p:ph type="sldNum" sz="quarter" idx="12"/>
          </p:nvPr>
        </p:nvSpPr>
        <p:spPr/>
        <p:txBody>
          <a:bodyPr/>
          <a:lstStyle/>
          <a:p>
            <a:fld id="{F083D59E-DAD1-4855-A0AE-B014DCFC82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2_节标题">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日期占位符 1"/>
          <p:cNvSpPr>
            <a:spLocks noGrp="1"/>
          </p:cNvSpPr>
          <p:nvPr>
            <p:ph type="dt" sz="half" idx="10"/>
          </p:nvPr>
        </p:nvSpPr>
        <p:spPr/>
        <p:txBody>
          <a:bodyPr/>
          <a:lstStyle/>
          <a:p>
            <a:fld id="{B2CAD8CA-1D88-44B8-A15B-7ED6EA25D51E}"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83D59E-DAD1-4855-A0AE-B014DCFC82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p:nvCxnSpPr>
        <p:spPr>
          <a:xfrm>
            <a:off x="2754086" y="1898302"/>
            <a:ext cx="1861457" cy="0"/>
          </a:xfrm>
          <a:prstGeom prst="line">
            <a:avLst/>
          </a:prstGeom>
          <a:ln w="88900" cap="sq">
            <a:solidFill>
              <a:srgbClr val="2F5597"/>
            </a:solidFill>
            <a:beve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754086" y="4793343"/>
            <a:ext cx="6683828" cy="0"/>
          </a:xfrm>
          <a:prstGeom prst="line">
            <a:avLst/>
          </a:prstGeom>
          <a:ln w="111125" cap="sq">
            <a:solidFill>
              <a:srgbClr val="2F5597"/>
            </a:solidFill>
            <a:beve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754086" y="1915886"/>
            <a:ext cx="0" cy="2877456"/>
          </a:xfrm>
          <a:prstGeom prst="line">
            <a:avLst/>
          </a:prstGeom>
          <a:ln w="111125" cap="sq">
            <a:solidFill>
              <a:srgbClr val="2F5597"/>
            </a:solidFill>
            <a:beve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437914" y="1915886"/>
            <a:ext cx="0" cy="2877456"/>
          </a:xfrm>
          <a:prstGeom prst="line">
            <a:avLst/>
          </a:prstGeom>
          <a:ln w="111125" cap="sq">
            <a:solidFill>
              <a:srgbClr val="2F5597"/>
            </a:solidFill>
            <a:beve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589435" y="1915885"/>
            <a:ext cx="1839687" cy="0"/>
          </a:xfrm>
          <a:prstGeom prst="line">
            <a:avLst/>
          </a:prstGeom>
          <a:ln w="111125" cap="sq">
            <a:solidFill>
              <a:srgbClr val="2F5597"/>
            </a:solidFill>
            <a:beve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nvPr>
        </p:nvSpPr>
        <p:spPr>
          <a:xfrm>
            <a:off x="3115128" y="2410788"/>
            <a:ext cx="5961744" cy="923331"/>
          </a:xfrm>
        </p:spPr>
        <p:txBody>
          <a:bodyPr anchor="t">
            <a:normAutofit/>
          </a:bodyPr>
          <a:lstStyle>
            <a:lvl1pPr algn="ctr">
              <a:defRPr sz="5400" b="1"/>
            </a:lvl1pPr>
          </a:lstStyle>
          <a:p>
            <a:r>
              <a:rPr lang="zh-CN" altLang="en-US" dirty="0"/>
              <a:t>单击此处编辑标题</a:t>
            </a:r>
            <a:endParaRPr lang="zh-CN" altLang="en-US" dirty="0"/>
          </a:p>
        </p:txBody>
      </p:sp>
      <p:sp>
        <p:nvSpPr>
          <p:cNvPr id="3" name="文本占位符 2"/>
          <p:cNvSpPr>
            <a:spLocks noGrp="1"/>
          </p:cNvSpPr>
          <p:nvPr>
            <p:ph type="body" idx="1"/>
          </p:nvPr>
        </p:nvSpPr>
        <p:spPr>
          <a:xfrm>
            <a:off x="3115128" y="3434509"/>
            <a:ext cx="5961744" cy="1184551"/>
          </a:xfrm>
        </p:spPr>
        <p:txBody>
          <a:bodyPr/>
          <a:lstStyle>
            <a:lvl1pPr marL="0" indent="0" algn="ctr">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E6B33551-BF68-4704-925E-86E1D3FA17D3}"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A4BCCD-B18B-4920-B1C4-9CDDC1D965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tags" Target="../tags/tag3.xml"/><Relationship Id="rId11" Type="http://schemas.openxmlformats.org/officeDocument/2006/relationships/tags" Target="../tags/tag2.xml"/><Relationship Id="rId10" Type="http://schemas.openxmlformats.org/officeDocument/2006/relationships/tags" Target="../tags/tag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AB696-54DC-4D27-9432-7CE0A60AE336}"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3D59E-DAD1-4855-A0AE-B014DCFC824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0" advTm="0"/>
    </mc:Choice>
    <mc:Fallback>
      <p:transition advTm="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0"/>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1"/>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a:solidFill>
                  <a:schemeClr val="tx1">
                    <a:lumMod val="50000"/>
                    <a:lumOff val="50000"/>
                  </a:schemeClr>
                </a:solidFill>
              </a:defRPr>
            </a:lvl1pPr>
          </a:lstStyle>
          <a:p>
            <a:fld id="{94D594A8-1E8B-174D-A30C-16B0AF464D3E}" type="datetime1">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tx1">
                    <a:lumMod val="50000"/>
                    <a:lumOff val="50000"/>
                  </a:schemeClr>
                </a:solidFill>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a:solidFill>
                  <a:schemeClr val="tx1">
                    <a:lumMod val="50000"/>
                    <a:lumOff val="50000"/>
                  </a:schemeClr>
                </a:solidFill>
              </a:defRPr>
            </a:lvl1pPr>
          </a:lstStyle>
          <a:p>
            <a:fld id="{B0A4BCCD-B18B-4920-B1C4-9CDDC1D965FE}" type="slidenum">
              <a:rPr lang="zh-CN" altLang="en-US" smtClean="0"/>
            </a:fld>
            <a:endParaRPr lang="zh-CN" altLang="en-US"/>
          </a:p>
        </p:txBody>
      </p:sp>
      <p:sp>
        <p:nvSpPr>
          <p:cNvPr id="7" name="KSO_TEMPLATE" hidden="1"/>
          <p:cNvSpPr/>
          <p:nvPr>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hf sldNum="0" hdr="0" ftr="0" dt="0"/>
  <p:txStyles>
    <p:title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image" Target="../media/image32.wmf"/><Relationship Id="rId4" Type="http://schemas.openxmlformats.org/officeDocument/2006/relationships/oleObject" Target="../embeddings/oleObject11.bin"/><Relationship Id="rId3" Type="http://schemas.openxmlformats.org/officeDocument/2006/relationships/tags" Target="../tags/tag43.xml"/><Relationship Id="rId2" Type="http://schemas.openxmlformats.org/officeDocument/2006/relationships/image" Target="../media/image31.png"/><Relationship Id="rId11" Type="http://schemas.openxmlformats.org/officeDocument/2006/relationships/notesSlide" Target="../notesSlides/notesSlide9.xml"/><Relationship Id="rId10" Type="http://schemas.openxmlformats.org/officeDocument/2006/relationships/vmlDrawing" Target="../drawings/vmlDrawing3.vml"/><Relationship Id="rId1" Type="http://schemas.openxmlformats.org/officeDocument/2006/relationships/tags" Target="../tags/tag42.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9.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12.xml.rels><?xml version="1.0" encoding="UTF-8" standalone="yes"?>
<Relationships xmlns="http://schemas.openxmlformats.org/package/2006/relationships"><Relationship Id="rId9" Type="http://schemas.openxmlformats.org/officeDocument/2006/relationships/image" Target="../media/image35.wmf"/><Relationship Id="rId8" Type="http://schemas.openxmlformats.org/officeDocument/2006/relationships/oleObject" Target="../embeddings/oleObject13.bin"/><Relationship Id="rId7" Type="http://schemas.openxmlformats.org/officeDocument/2006/relationships/tags" Target="../tags/tag53.xml"/><Relationship Id="rId6" Type="http://schemas.openxmlformats.org/officeDocument/2006/relationships/image" Target="../media/image34.jpeg"/><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image" Target="../media/image33.wmf"/><Relationship Id="rId2" Type="http://schemas.openxmlformats.org/officeDocument/2006/relationships/oleObject" Target="../embeddings/oleObject12.bin"/><Relationship Id="rId17" Type="http://schemas.openxmlformats.org/officeDocument/2006/relationships/notesSlide" Target="../notesSlides/notesSlide11.xml"/><Relationship Id="rId16" Type="http://schemas.openxmlformats.org/officeDocument/2006/relationships/vmlDrawing" Target="../drawings/vmlDrawing4.vml"/><Relationship Id="rId15" Type="http://schemas.openxmlformats.org/officeDocument/2006/relationships/slideLayout" Target="../slideLayouts/slideLayout4.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image" Target="../media/image36.jpeg"/><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tags" Target="../tags/tag50.xml"/></Relationships>
</file>

<file path=ppt/slides/_rels/slide13.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image" Target="../media/image38.jpeg"/><Relationship Id="rId5" Type="http://schemas.openxmlformats.org/officeDocument/2006/relationships/tags" Target="../tags/tag61.xml"/><Relationship Id="rId4" Type="http://schemas.openxmlformats.org/officeDocument/2006/relationships/image" Target="../media/image37.jpeg"/><Relationship Id="rId3" Type="http://schemas.openxmlformats.org/officeDocument/2006/relationships/tags" Target="../tags/tag60.xml"/><Relationship Id="rId2" Type="http://schemas.openxmlformats.org/officeDocument/2006/relationships/tags" Target="../tags/tag59.xml"/><Relationship Id="rId16" Type="http://schemas.openxmlformats.org/officeDocument/2006/relationships/notesSlide" Target="../notesSlides/notesSlide12.xml"/><Relationship Id="rId15" Type="http://schemas.openxmlformats.org/officeDocument/2006/relationships/slideLayout" Target="../slideLayouts/slideLayout4.xml"/><Relationship Id="rId14" Type="http://schemas.openxmlformats.org/officeDocument/2006/relationships/image" Target="../media/image41.jpeg"/><Relationship Id="rId13" Type="http://schemas.openxmlformats.org/officeDocument/2006/relationships/tags" Target="../tags/tag66.xml"/><Relationship Id="rId12" Type="http://schemas.openxmlformats.org/officeDocument/2006/relationships/image" Target="../media/image40.jpeg"/><Relationship Id="rId11" Type="http://schemas.openxmlformats.org/officeDocument/2006/relationships/tags" Target="../tags/tag65.xml"/><Relationship Id="rId10" Type="http://schemas.openxmlformats.org/officeDocument/2006/relationships/image" Target="../media/image39.jpeg"/><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4.xml"/><Relationship Id="rId4" Type="http://schemas.openxmlformats.org/officeDocument/2006/relationships/image" Target="../media/image42.png"/><Relationship Id="rId3" Type="http://schemas.openxmlformats.org/officeDocument/2006/relationships/tags" Target="../tags/tag68.xml"/><Relationship Id="rId2" Type="http://schemas.openxmlformats.org/officeDocument/2006/relationships/image" Target="../media/image6.png"/><Relationship Id="rId1" Type="http://schemas.openxmlformats.org/officeDocument/2006/relationships/tags" Target="../tags/tag67.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image" Target="../media/image43.png"/><Relationship Id="rId3" Type="http://schemas.openxmlformats.org/officeDocument/2006/relationships/tags" Target="../tags/tag70.xml"/><Relationship Id="rId2" Type="http://schemas.openxmlformats.org/officeDocument/2006/relationships/image" Target="../media/image5.png"/><Relationship Id="rId1" Type="http://schemas.openxmlformats.org/officeDocument/2006/relationships/tags" Target="../tags/tag69.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9.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tags" Target="../tags/tag77.xml"/><Relationship Id="rId6" Type="http://schemas.openxmlformats.org/officeDocument/2006/relationships/image" Target="../media/image19.jpeg"/><Relationship Id="rId5" Type="http://schemas.openxmlformats.org/officeDocument/2006/relationships/tags" Target="../tags/tag76.xml"/><Relationship Id="rId4" Type="http://schemas.openxmlformats.org/officeDocument/2006/relationships/image" Target="../media/image13.png"/><Relationship Id="rId3" Type="http://schemas.openxmlformats.org/officeDocument/2006/relationships/tags" Target="../tags/tag75.xml"/><Relationship Id="rId2" Type="http://schemas.openxmlformats.org/officeDocument/2006/relationships/image" Target="../media/image16.png"/><Relationship Id="rId1" Type="http://schemas.openxmlformats.org/officeDocument/2006/relationships/tags" Target="../tags/tag7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8.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9.xml"/><Relationship Id="rId4" Type="http://schemas.openxmlformats.org/officeDocument/2006/relationships/themeOverride" Target="../theme/themeOverride1.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tags" Target="../tags/tag9.xml"/><Relationship Id="rId2" Type="http://schemas.openxmlformats.org/officeDocument/2006/relationships/image" Target="../media/image5.png"/><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2.xml"/><Relationship Id="rId7" Type="http://schemas.openxmlformats.org/officeDocument/2006/relationships/tags" Target="../tags/tag13.xml"/><Relationship Id="rId6" Type="http://schemas.openxmlformats.org/officeDocument/2006/relationships/image" Target="../media/image9.png"/><Relationship Id="rId5" Type="http://schemas.openxmlformats.org/officeDocument/2006/relationships/tags" Target="../tags/tag12.xml"/><Relationship Id="rId4" Type="http://schemas.openxmlformats.org/officeDocument/2006/relationships/image" Target="../media/image8.png"/><Relationship Id="rId3" Type="http://schemas.openxmlformats.org/officeDocument/2006/relationships/tags" Target="../tags/tag11.xml"/><Relationship Id="rId2" Type="http://schemas.openxmlformats.org/officeDocument/2006/relationships/image" Target="../media/image7.png"/><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9.xml"/><Relationship Id="rId4" Type="http://schemas.openxmlformats.org/officeDocument/2006/relationships/themeOverride" Target="../theme/themeOverride2.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9" Type="http://schemas.openxmlformats.org/officeDocument/2006/relationships/image" Target="../media/image12.wmf"/><Relationship Id="rId8" Type="http://schemas.openxmlformats.org/officeDocument/2006/relationships/oleObject" Target="../embeddings/oleObject3.bin"/><Relationship Id="rId7" Type="http://schemas.openxmlformats.org/officeDocument/2006/relationships/tags" Target="../tags/tag19.x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tags" Target="../tags/tag18.xml"/><Relationship Id="rId3" Type="http://schemas.openxmlformats.org/officeDocument/2006/relationships/image" Target="../media/image10.wmf"/><Relationship Id="rId21" Type="http://schemas.openxmlformats.org/officeDocument/2006/relationships/notesSlide" Target="../notesSlides/notesSlide6.xml"/><Relationship Id="rId20" Type="http://schemas.openxmlformats.org/officeDocument/2006/relationships/vmlDrawing" Target="../drawings/vmlDrawing1.vml"/><Relationship Id="rId2" Type="http://schemas.openxmlformats.org/officeDocument/2006/relationships/oleObject" Target="../embeddings/oleObject1.bin"/><Relationship Id="rId19" Type="http://schemas.openxmlformats.org/officeDocument/2006/relationships/slideLayout" Target="../slideLayouts/slideLayout3.xml"/><Relationship Id="rId18" Type="http://schemas.openxmlformats.org/officeDocument/2006/relationships/tags" Target="../tags/tag24.xml"/><Relationship Id="rId17" Type="http://schemas.openxmlformats.org/officeDocument/2006/relationships/image" Target="../media/image16.png"/><Relationship Id="rId16" Type="http://schemas.openxmlformats.org/officeDocument/2006/relationships/tags" Target="../tags/tag23.xml"/><Relationship Id="rId15" Type="http://schemas.openxmlformats.org/officeDocument/2006/relationships/image" Target="../media/image15.jpeg"/><Relationship Id="rId14" Type="http://schemas.openxmlformats.org/officeDocument/2006/relationships/tags" Target="../tags/tag22.xml"/><Relationship Id="rId13" Type="http://schemas.openxmlformats.org/officeDocument/2006/relationships/image" Target="../media/image14.png"/><Relationship Id="rId12" Type="http://schemas.openxmlformats.org/officeDocument/2006/relationships/tags" Target="../tags/tag21.xml"/><Relationship Id="rId11" Type="http://schemas.openxmlformats.org/officeDocument/2006/relationships/image" Target="../media/image13.png"/><Relationship Id="rId10" Type="http://schemas.openxmlformats.org/officeDocument/2006/relationships/tags" Target="../tags/tag20.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image" Target="../media/image19.jpeg"/><Relationship Id="rId5" Type="http://schemas.openxmlformats.org/officeDocument/2006/relationships/tags" Target="../tags/tag27.xml"/><Relationship Id="rId4" Type="http://schemas.openxmlformats.org/officeDocument/2006/relationships/image" Target="../media/image18.png"/><Relationship Id="rId3" Type="http://schemas.openxmlformats.org/officeDocument/2006/relationships/tags" Target="../tags/tag26.xml"/><Relationship Id="rId2" Type="http://schemas.openxmlformats.org/officeDocument/2006/relationships/image" Target="../media/image17.jpeg"/><Relationship Id="rId13" Type="http://schemas.openxmlformats.org/officeDocument/2006/relationships/notesSlide" Target="../notesSlides/notesSlide7.xml"/><Relationship Id="rId12" Type="http://schemas.openxmlformats.org/officeDocument/2006/relationships/slideLayout" Target="../slideLayouts/slideLayout3.xml"/><Relationship Id="rId11" Type="http://schemas.openxmlformats.org/officeDocument/2006/relationships/image" Target="../media/image20.png"/><Relationship Id="rId10" Type="http://schemas.openxmlformats.org/officeDocument/2006/relationships/image" Target="../media/image14.png"/><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9" Type="http://schemas.openxmlformats.org/officeDocument/2006/relationships/image" Target="../media/image23.wmf"/><Relationship Id="rId8" Type="http://schemas.openxmlformats.org/officeDocument/2006/relationships/oleObject" Target="../embeddings/oleObject6.bin"/><Relationship Id="rId7" Type="http://schemas.openxmlformats.org/officeDocument/2006/relationships/tags" Target="../tags/tag33.xml"/><Relationship Id="rId6" Type="http://schemas.openxmlformats.org/officeDocument/2006/relationships/image" Target="../media/image22.wmf"/><Relationship Id="rId5" Type="http://schemas.openxmlformats.org/officeDocument/2006/relationships/oleObject" Target="../embeddings/oleObject5.bin"/><Relationship Id="rId4" Type="http://schemas.openxmlformats.org/officeDocument/2006/relationships/tags" Target="../tags/tag32.xml"/><Relationship Id="rId33" Type="http://schemas.openxmlformats.org/officeDocument/2006/relationships/notesSlide" Target="../notesSlides/notesSlide8.xml"/><Relationship Id="rId32" Type="http://schemas.openxmlformats.org/officeDocument/2006/relationships/vmlDrawing" Target="../drawings/vmlDrawing2.vml"/><Relationship Id="rId31" Type="http://schemas.openxmlformats.org/officeDocument/2006/relationships/slideLayout" Target="../slideLayouts/slideLayout3.xml"/><Relationship Id="rId30" Type="http://schemas.openxmlformats.org/officeDocument/2006/relationships/image" Target="../media/image30.wmf"/><Relationship Id="rId3" Type="http://schemas.openxmlformats.org/officeDocument/2006/relationships/image" Target="../media/image21.wmf"/><Relationship Id="rId29" Type="http://schemas.openxmlformats.org/officeDocument/2006/relationships/oleObject" Target="../embeddings/oleObject10.bin"/><Relationship Id="rId28" Type="http://schemas.openxmlformats.org/officeDocument/2006/relationships/tags" Target="../tags/tag41.xml"/><Relationship Id="rId27" Type="http://schemas.openxmlformats.org/officeDocument/2006/relationships/image" Target="../media/image12.wmf"/><Relationship Id="rId26" Type="http://schemas.openxmlformats.org/officeDocument/2006/relationships/oleObject" Target="../embeddings/oleObject9.bin"/><Relationship Id="rId25" Type="http://schemas.openxmlformats.org/officeDocument/2006/relationships/tags" Target="../tags/tag40.xml"/><Relationship Id="rId24" Type="http://schemas.openxmlformats.org/officeDocument/2006/relationships/tags" Target="../tags/tag39.xml"/><Relationship Id="rId23" Type="http://schemas.openxmlformats.org/officeDocument/2006/relationships/image" Target="../media/image29.jpeg"/><Relationship Id="rId22" Type="http://schemas.openxmlformats.org/officeDocument/2006/relationships/tags" Target="../tags/tag38.xml"/><Relationship Id="rId21" Type="http://schemas.openxmlformats.org/officeDocument/2006/relationships/image" Target="../media/image28.wmf"/><Relationship Id="rId20" Type="http://schemas.openxmlformats.org/officeDocument/2006/relationships/oleObject" Target="../embeddings/oleObject8.bin"/><Relationship Id="rId2" Type="http://schemas.openxmlformats.org/officeDocument/2006/relationships/oleObject" Target="../embeddings/oleObject4.bin"/><Relationship Id="rId19" Type="http://schemas.openxmlformats.org/officeDocument/2006/relationships/tags" Target="../tags/tag37.xml"/><Relationship Id="rId18" Type="http://schemas.openxmlformats.org/officeDocument/2006/relationships/image" Target="../media/image27.wmf"/><Relationship Id="rId17" Type="http://schemas.openxmlformats.org/officeDocument/2006/relationships/oleObject" Target="../embeddings/oleObject7.bin"/><Relationship Id="rId16" Type="http://schemas.openxmlformats.org/officeDocument/2006/relationships/tags" Target="../tags/tag36.xml"/><Relationship Id="rId15" Type="http://schemas.openxmlformats.org/officeDocument/2006/relationships/image" Target="../media/image15.jpeg"/><Relationship Id="rId14" Type="http://schemas.openxmlformats.org/officeDocument/2006/relationships/tags" Target="../tags/tag35.xml"/><Relationship Id="rId13" Type="http://schemas.openxmlformats.org/officeDocument/2006/relationships/image" Target="../media/image26.jpeg"/><Relationship Id="rId12" Type="http://schemas.openxmlformats.org/officeDocument/2006/relationships/tags" Target="../tags/tag34.xml"/><Relationship Id="rId11" Type="http://schemas.openxmlformats.org/officeDocument/2006/relationships/image" Target="../media/image25.jpeg"/><Relationship Id="rId10" Type="http://schemas.openxmlformats.org/officeDocument/2006/relationships/image" Target="../media/image24.jpeg"/><Relationship Id="rId1"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705426" y="-14907"/>
            <a:ext cx="3486574" cy="1224770"/>
          </a:xfrm>
          <a:prstGeom prst="rect">
            <a:avLst/>
          </a:prstGeom>
        </p:spPr>
      </p:pic>
      <p:sp>
        <p:nvSpPr>
          <p:cNvPr id="12" name="矩形 11"/>
          <p:cNvSpPr/>
          <p:nvPr/>
        </p:nvSpPr>
        <p:spPr>
          <a:xfrm>
            <a:off x="0" y="1492467"/>
            <a:ext cx="12192000" cy="2791062"/>
          </a:xfrm>
          <a:prstGeom prst="rect">
            <a:avLst/>
          </a:prstGeom>
          <a:solidFill>
            <a:srgbClr val="00467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0" lang="en-US" altLang="zh-CN" sz="4400" b="1" i="0" u="none" strike="noStrike" cap="none" spc="0" normalizeH="0" baseline="0">
                <a:solidFill>
                  <a:srgbClr val="FFFFFF"/>
                </a:solidFill>
                <a:latin typeface="Times New Roman" panose="02020603050405020304" pitchFamily="18" charset="0"/>
                <a:ea typeface="黑体" panose="02010609060101010101" charset="-122"/>
                <a:cs typeface="Times New Roman" panose="02020603050405020304" pitchFamily="18" charset="0"/>
              </a:rPr>
              <a:t>便携式Si-PINα粒子时间-能谱探测系统</a:t>
            </a:r>
            <a:endParaRPr kumimoji="0" lang="en-US" altLang="zh-CN" sz="4400" b="1" i="0" u="none" strike="noStrike" cap="none" spc="0" normalizeH="0" baseline="0">
              <a:solidFill>
                <a:srgbClr val="FFFFFF"/>
              </a:solidFill>
              <a:latin typeface="Times New Roman" panose="02020603050405020304" pitchFamily="18" charset="0"/>
              <a:ea typeface="黑体" panose="02010609060101010101" charset="-122"/>
              <a:cs typeface="Times New Roman" panose="02020603050405020304" pitchFamily="18" charset="0"/>
            </a:endParaRPr>
          </a:p>
          <a:p>
            <a:pPr algn="ctr">
              <a:lnSpc>
                <a:spcPct val="150000"/>
              </a:lnSpc>
            </a:pPr>
            <a:r>
              <a:rPr lang="zh-CN" altLang="en-US" sz="2400" b="1" dirty="0">
                <a:solidFill>
                  <a:srgbClr val="FFFFFF"/>
                </a:solidFill>
                <a:latin typeface="Times New Roman" panose="02020603050405020304" pitchFamily="18" charset="0"/>
                <a:ea typeface="黑体" panose="02010609060101010101" charset="-122"/>
                <a:cs typeface="Times New Roman" panose="02020603050405020304" pitchFamily="18" charset="0"/>
              </a:rPr>
              <a:t>西安交通大学</a:t>
            </a:r>
            <a:endParaRPr lang="zh-CN" altLang="en-US" sz="2400" b="1" dirty="0">
              <a:solidFill>
                <a:srgbClr val="FFFFFF"/>
              </a:solidFill>
              <a:latin typeface="Times New Roman" panose="02020603050405020304" pitchFamily="18" charset="0"/>
              <a:ea typeface="黑体" panose="02010609060101010101" charset="-122"/>
              <a:cs typeface="Times New Roman" panose="02020603050405020304" pitchFamily="18" charset="0"/>
            </a:endParaRPr>
          </a:p>
        </p:txBody>
      </p:sp>
      <p:sp>
        <p:nvSpPr>
          <p:cNvPr id="2" name="文本框 1"/>
          <p:cNvSpPr txBox="1"/>
          <p:nvPr/>
        </p:nvSpPr>
        <p:spPr>
          <a:xfrm>
            <a:off x="3852815" y="4634104"/>
            <a:ext cx="4486370" cy="1814830"/>
          </a:xfrm>
          <a:prstGeom prst="rect">
            <a:avLst/>
          </a:prstGeom>
          <a:noFill/>
        </p:spPr>
        <p:txBody>
          <a:bodyPr wrap="square" rtlCol="0">
            <a:spAutoFit/>
          </a:bodyPr>
          <a:lstStyle/>
          <a:p>
            <a:pPr marR="0" lvl="0" indent="127000" fontAlgn="auto">
              <a:lnSpc>
                <a:spcPct val="200000"/>
              </a:lnSpc>
              <a:spcBef>
                <a:spcPts val="0"/>
              </a:spcBef>
              <a:spcAft>
                <a:spcPts val="0"/>
              </a:spcAft>
              <a:buClrTx/>
              <a:buSzTx/>
              <a:buFontTx/>
              <a:buNone/>
              <a:defRPr/>
            </a:pPr>
            <a:r>
              <a:rPr lang="zh-CN" altLang="en-US" sz="2800" b="1" kern="100" dirty="0">
                <a:latin typeface="微软雅黑" panose="020B0503020204020204" charset="-122"/>
                <a:ea typeface="微软雅黑" panose="020B0503020204020204" charset="-122"/>
                <a:cs typeface="Times New Roman" panose="02020603050405020304" pitchFamily="18" charset="0"/>
              </a:rPr>
              <a:t>报告人： 李泉</a:t>
            </a:r>
            <a:endParaRPr lang="en-US" altLang="zh-CN" sz="2800" b="1" kern="100" dirty="0">
              <a:latin typeface="微软雅黑" panose="020B0503020204020204" charset="-122"/>
              <a:ea typeface="微软雅黑" panose="020B0503020204020204" charset="-122"/>
              <a:cs typeface="Times New Roman" panose="02020603050405020304" pitchFamily="18" charset="0"/>
            </a:endParaRPr>
          </a:p>
          <a:p>
            <a:pPr marR="0" lvl="0" indent="127000" fontAlgn="auto">
              <a:lnSpc>
                <a:spcPct val="200000"/>
              </a:lnSpc>
              <a:spcBef>
                <a:spcPts val="0"/>
              </a:spcBef>
              <a:spcAft>
                <a:spcPts val="0"/>
              </a:spcAft>
              <a:buClrTx/>
              <a:buSzTx/>
              <a:buFontTx/>
              <a:buNone/>
              <a:defRPr/>
            </a:pPr>
            <a:r>
              <a:rPr lang="zh-CN" altLang="en-US" sz="2800" b="1" kern="100" dirty="0">
                <a:latin typeface="微软雅黑" panose="020B0503020204020204" charset="-122"/>
                <a:ea typeface="微软雅黑" panose="020B0503020204020204" charset="-122"/>
                <a:cs typeface="Times New Roman" panose="02020603050405020304" pitchFamily="18" charset="0"/>
              </a:rPr>
              <a:t>日期</a:t>
            </a:r>
            <a:r>
              <a:rPr lang="en-US" altLang="zh-CN" sz="2800" b="1" kern="100" dirty="0">
                <a:latin typeface="微软雅黑" panose="020B0503020204020204" charset="-122"/>
                <a:ea typeface="微软雅黑" panose="020B0503020204020204" charset="-122"/>
                <a:cs typeface="Times New Roman" panose="02020603050405020304" pitchFamily="18" charset="0"/>
              </a:rPr>
              <a:t>   </a:t>
            </a:r>
            <a:r>
              <a:rPr lang="zh-CN" altLang="en-US" sz="2800" b="1" kern="100" dirty="0">
                <a:latin typeface="微软雅黑" panose="020B0503020204020204" charset="-122"/>
                <a:ea typeface="微软雅黑" panose="020B0503020204020204" charset="-122"/>
                <a:cs typeface="Times New Roman" panose="02020603050405020304" pitchFamily="18" charset="0"/>
              </a:rPr>
              <a:t>： </a:t>
            </a:r>
            <a:r>
              <a:rPr lang="en-US" altLang="zh-CN" sz="2800" b="1" kern="100" dirty="0">
                <a:latin typeface="微软雅黑" panose="020B0503020204020204" charset="-122"/>
                <a:ea typeface="微软雅黑" panose="020B0503020204020204" charset="-122"/>
                <a:cs typeface="Times New Roman" panose="02020603050405020304" pitchFamily="18" charset="0"/>
              </a:rPr>
              <a:t>2023.5.13</a:t>
            </a:r>
            <a:endParaRPr lang="en-US" altLang="zh-CN" sz="2800" b="1" kern="100" dirty="0">
              <a:latin typeface="微软雅黑" panose="020B0503020204020204" charset="-122"/>
              <a:ea typeface="微软雅黑" panose="020B0503020204020204" charset="-122"/>
              <a:cs typeface="Times New Roman" panose="02020603050405020304" pitchFamily="18" charset="0"/>
            </a:endParaRPr>
          </a:p>
        </p:txBody>
      </p:sp>
      <p:sp>
        <p:nvSpPr>
          <p:cNvPr id="3" name="文本框 2"/>
          <p:cNvSpPr txBox="1"/>
          <p:nvPr/>
        </p:nvSpPr>
        <p:spPr>
          <a:xfrm>
            <a:off x="0" y="74295"/>
            <a:ext cx="4808220" cy="460375"/>
          </a:xfrm>
          <a:prstGeom prst="rect">
            <a:avLst/>
          </a:prstGeom>
          <a:noFill/>
        </p:spPr>
        <p:txBody>
          <a:bodyPr wrap="square" rtlCol="0">
            <a:spAutoFit/>
            <a:scene3d>
              <a:camera prst="orthographicFront"/>
              <a:lightRig rig="threePt" dir="t"/>
            </a:scene3d>
          </a:bodyPr>
          <a:lstStyle/>
          <a:p>
            <a:r>
              <a:rPr lang="zh-CN" altLang="en-US" sz="2400" b="1" dirty="0">
                <a:solidFill>
                  <a:schemeClr val="accent5">
                    <a:lumMod val="75000"/>
                  </a:schemeClr>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第三届半导体辐射探测器</a:t>
            </a:r>
            <a:r>
              <a:rPr lang="zh-CN" altLang="en-US" sz="2400" b="1" dirty="0">
                <a:solidFill>
                  <a:schemeClr val="accent5">
                    <a:lumMod val="75000"/>
                  </a:schemeClr>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研讨会</a:t>
            </a:r>
            <a:endParaRPr lang="zh-CN" altLang="en-US" sz="2400" b="1" dirty="0">
              <a:solidFill>
                <a:schemeClr val="accent5">
                  <a:lumMod val="75000"/>
                </a:schemeClr>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1680" y="269671"/>
            <a:ext cx="8229193" cy="521970"/>
          </a:xfrm>
          <a:prstGeom prst="rect">
            <a:avLst/>
          </a:prstGeom>
          <a:noFill/>
        </p:spPr>
        <p:txBody>
          <a:bodyPr wrap="square" rtlCol="0">
            <a:spAutoFit/>
            <a:scene3d>
              <a:camera prst="orthographicFront"/>
              <a:lightRig rig="threePt" dir="t"/>
            </a:scene3d>
            <a:sp3d contourW="6350"/>
          </a:bodyPr>
          <a:lstStyle/>
          <a:p>
            <a:pPr defTabSz="671830">
              <a:defRPr/>
            </a:pPr>
            <a:r>
              <a:rPr lang="zh-CN" altLang="en-US" sz="2800" b="1" dirty="0">
                <a:solidFill>
                  <a:srgbClr val="2F5597"/>
                </a:solidFill>
                <a:latin typeface="微软雅黑" panose="020B0503020204020204" charset="-122"/>
                <a:ea typeface="微软雅黑" panose="020B0503020204020204" charset="-122"/>
                <a:sym typeface="+mn-ea"/>
              </a:rPr>
              <a:t>能谱测量</a:t>
            </a:r>
            <a:r>
              <a:rPr lang="en-US" altLang="zh-CN" sz="2800" b="1" dirty="0">
                <a:solidFill>
                  <a:srgbClr val="2F5597"/>
                </a:solidFill>
                <a:latin typeface="微软雅黑" panose="020B0503020204020204" charset="-122"/>
                <a:ea typeface="微软雅黑" panose="020B0503020204020204" charset="-122"/>
                <a:sym typeface="+mn-ea"/>
              </a:rPr>
              <a:t> </a:t>
            </a:r>
            <a:r>
              <a:rPr lang="zh-CN" altLang="en-US" sz="2800" b="1" dirty="0">
                <a:solidFill>
                  <a:srgbClr val="2F5597"/>
                </a:solidFill>
                <a:latin typeface="微软雅黑" panose="020B0503020204020204" charset="-122"/>
                <a:ea typeface="微软雅黑" panose="020B0503020204020204" charset="-122"/>
                <a:sym typeface="+mn-ea"/>
              </a:rPr>
              <a:t>数据采集电路及</a:t>
            </a:r>
            <a:r>
              <a:rPr lang="en-US" altLang="zh-CN" sz="2800" b="1" dirty="0">
                <a:solidFill>
                  <a:srgbClr val="2F5597"/>
                </a:solidFill>
                <a:latin typeface="微软雅黑" panose="020B0503020204020204" charset="-122"/>
                <a:ea typeface="微软雅黑" panose="020B0503020204020204" charset="-122"/>
                <a:sym typeface="+mn-ea"/>
              </a:rPr>
              <a:t>Labview</a:t>
            </a:r>
            <a:r>
              <a:rPr lang="zh-CN" altLang="en-US" sz="2800" b="1" dirty="0">
                <a:solidFill>
                  <a:srgbClr val="2F5597"/>
                </a:solidFill>
                <a:latin typeface="微软雅黑" panose="020B0503020204020204" charset="-122"/>
                <a:ea typeface="微软雅黑" panose="020B0503020204020204" charset="-122"/>
                <a:sym typeface="+mn-ea"/>
              </a:rPr>
              <a:t>软件</a:t>
            </a:r>
            <a:endParaRPr lang="zh-CN" altLang="en-US" sz="2800" b="1" dirty="0">
              <a:solidFill>
                <a:srgbClr val="2F5597"/>
              </a:solidFill>
              <a:latin typeface="微软雅黑" panose="020B0503020204020204" charset="-122"/>
              <a:ea typeface="微软雅黑" panose="020B0503020204020204" charset="-122"/>
              <a:sym typeface="+mn-ea"/>
            </a:endParaRPr>
          </a:p>
        </p:txBody>
      </p:sp>
      <p:sp>
        <p:nvSpPr>
          <p:cNvPr id="3" name="灯片编号占位符 14"/>
          <p:cNvSpPr txBox="1"/>
          <p:nvPr/>
        </p:nvSpPr>
        <p:spPr>
          <a:xfrm>
            <a:off x="8604249" y="42624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F083D59E-DAD1-4855-A0AE-B014DCFC8245}" type="slidenum">
              <a:rPr kumimoji="0" lang="zh-CN" altLang="en-US" sz="1400" b="1" i="0" u="none" strike="noStrike" kern="1200" cap="none" spc="0" normalizeH="0" baseline="0" noProof="0" smtClean="0">
                <a:ln>
                  <a:noFill/>
                </a:ln>
                <a:solidFill>
                  <a:srgbClr val="404040"/>
                </a:solidFill>
                <a:effectLst/>
                <a:uLnTx/>
                <a:uFillTx/>
                <a:latin typeface="微软雅黑" panose="020B0503020204020204" charset="-122"/>
                <a:ea typeface="微软雅黑" panose="020B0503020204020204" charset="-122"/>
                <a:cs typeface="+mn-cs"/>
              </a:rPr>
            </a:fld>
            <a:endParaRPr kumimoji="0" lang="zh-CN" altLang="en-US" sz="14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endParaRPr>
          </a:p>
        </p:txBody>
      </p:sp>
      <p:sp>
        <p:nvSpPr>
          <p:cNvPr id="13" name="AutoShape 20"/>
          <p:cNvSpPr>
            <a:spLocks noChangeArrowheads="1"/>
          </p:cNvSpPr>
          <p:nvPr/>
        </p:nvSpPr>
        <p:spPr bwMode="gray">
          <a:xfrm>
            <a:off x="151221" y="969564"/>
            <a:ext cx="278382" cy="28698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2F5597"/>
          </a:solidFill>
          <a:ln>
            <a:noFill/>
          </a:ln>
          <a:effectLst>
            <a:outerShdw blurRad="50800" dist="38100" dir="2700000" algn="tl" rotWithShape="0">
              <a:prstClr val="black">
                <a:alpha val="40000"/>
              </a:prstClr>
            </a:outerShdw>
          </a:effectLst>
        </p:spPr>
        <p:txBody>
          <a:bodyPr wrap="none" lIns="91360" tIns="45680" rIns="91360" bIns="45680" anchor="ctr"/>
          <a:lstStyle/>
          <a:p>
            <a:endParaRPr lang="zh-CN" altLang="en-US" sz="4800">
              <a:solidFill>
                <a:schemeClr val="accent1"/>
              </a:solidFill>
              <a:latin typeface="微软雅黑" panose="020B0503020204020204" charset="-122"/>
              <a:ea typeface="微软雅黑" panose="020B0503020204020204" charset="-122"/>
            </a:endParaRPr>
          </a:p>
        </p:txBody>
      </p:sp>
      <p:sp>
        <p:nvSpPr>
          <p:cNvPr id="15" name="Text Placeholder 3"/>
          <p:cNvSpPr txBox="1"/>
          <p:nvPr/>
        </p:nvSpPr>
        <p:spPr>
          <a:xfrm>
            <a:off x="575711" y="836195"/>
            <a:ext cx="11640229" cy="553720"/>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50000"/>
              </a:lnSpc>
              <a:defRPr/>
            </a:pPr>
            <a:r>
              <a:rPr lang="en-US" altLang="zh-CN" sz="2400" kern="100" dirty="0">
                <a:solidFill>
                  <a:prstClr val="black"/>
                </a:solidFill>
                <a:latin typeface="微软雅黑" panose="020B0503020204020204" charset="-122"/>
                <a:ea typeface="微软雅黑" panose="020B0503020204020204" charset="-122"/>
                <a:cs typeface="仿宋" panose="02010609060101010101" pitchFamily="49" charset="-122"/>
              </a:rPr>
              <a:t> </a:t>
            </a:r>
            <a:r>
              <a:rPr lang="en-US" altLang="zh-CN" sz="2400" b="1" kern="100" dirty="0">
                <a:solidFill>
                  <a:srgbClr val="2F5597"/>
                </a:solidFill>
                <a:latin typeface="微软雅黑" panose="020B0503020204020204" charset="-122"/>
                <a:ea typeface="微软雅黑" panose="020B0503020204020204" charset="-122"/>
                <a:cs typeface="仿宋" panose="02010609060101010101" pitchFamily="49" charset="-122"/>
              </a:rPr>
              <a:t>AD9226+CY7C68013A</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完成数据，最大采集速度</a:t>
            </a:r>
            <a:r>
              <a:rPr lang="en-US" altLang="zh-CN" sz="2400" b="1" kern="100" dirty="0">
                <a:solidFill>
                  <a:srgbClr val="2F5597"/>
                </a:solidFill>
                <a:latin typeface="微软雅黑" panose="020B0503020204020204" charset="-122"/>
                <a:ea typeface="微软雅黑" panose="020B0503020204020204" charset="-122"/>
                <a:cs typeface="仿宋" panose="02010609060101010101" pitchFamily="49" charset="-122"/>
              </a:rPr>
              <a:t>48M</a:t>
            </a:r>
            <a:r>
              <a:rPr lang="en-US" altLang="zh-CN" sz="2400" b="1" kern="100" dirty="0">
                <a:solidFill>
                  <a:srgbClr val="2F5597"/>
                </a:solidFill>
                <a:latin typeface="微软雅黑" panose="020B0503020204020204" charset="-122"/>
                <a:ea typeface="微软雅黑" panose="020B0503020204020204" charset="-122"/>
                <a:cs typeface="仿宋" panose="02010609060101010101" pitchFamily="49" charset="-122"/>
              </a:rPr>
              <a:t>sps</a:t>
            </a:r>
            <a:endParaRPr lang="en-US" altLang="zh-CN" sz="2400" b="1" kern="100" dirty="0">
              <a:solidFill>
                <a:srgbClr val="2F5597"/>
              </a:solidFill>
              <a:latin typeface="微软雅黑" panose="020B0503020204020204" charset="-122"/>
              <a:ea typeface="微软雅黑" panose="020B0503020204020204" charset="-122"/>
              <a:cs typeface="仿宋" panose="02010609060101010101" pitchFamily="49" charset="-122"/>
            </a:endParaRPr>
          </a:p>
        </p:txBody>
      </p:sp>
      <p:sp>
        <p:nvSpPr>
          <p:cNvPr id="5" name="文本框 4"/>
          <p:cNvSpPr txBox="1"/>
          <p:nvPr/>
        </p:nvSpPr>
        <p:spPr>
          <a:xfrm>
            <a:off x="1408430" y="3972560"/>
            <a:ext cx="4331335" cy="398780"/>
          </a:xfrm>
          <a:prstGeom prst="rect">
            <a:avLst/>
          </a:prstGeom>
          <a:noFill/>
        </p:spPr>
        <p:txBody>
          <a:bodyPr wrap="square" rtlCol="0">
            <a:spAutoFit/>
          </a:bodyPr>
          <a:p>
            <a:pPr algn="ctr"/>
            <a:r>
              <a:rPr lang="en-US" altLang="zh-CN" sz="2000">
                <a:latin typeface="宋体" panose="02010600030101010101" pitchFamily="2" charset="-122"/>
                <a:ea typeface="宋体" panose="02010600030101010101" pitchFamily="2" charset="-122"/>
                <a:cs typeface="宋体" panose="02010600030101010101" pitchFamily="2" charset="-122"/>
              </a:rPr>
              <a:t>FPGA</a:t>
            </a:r>
            <a:r>
              <a:rPr lang="zh-CN" altLang="en-US" sz="2000">
                <a:latin typeface="宋体" panose="02010600030101010101" pitchFamily="2" charset="-122"/>
                <a:ea typeface="宋体" panose="02010600030101010101" pitchFamily="2" charset="-122"/>
                <a:cs typeface="宋体" panose="02010600030101010101" pitchFamily="2" charset="-122"/>
              </a:rPr>
              <a:t>时序控制进行时序控制</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pic>
        <p:nvPicPr>
          <p:cNvPr id="6" name="图片 5"/>
          <p:cNvPicPr>
            <a:picLocks noChangeAspect="1"/>
          </p:cNvPicPr>
          <p:nvPr>
            <p:custDataLst>
              <p:tags r:id="rId1"/>
            </p:custDataLst>
          </p:nvPr>
        </p:nvPicPr>
        <p:blipFill>
          <a:blip r:embed="rId2"/>
          <a:stretch>
            <a:fillRect/>
          </a:stretch>
        </p:blipFill>
        <p:spPr>
          <a:xfrm>
            <a:off x="1408430" y="1661160"/>
            <a:ext cx="3890010" cy="2209800"/>
          </a:xfrm>
          <a:prstGeom prst="rect">
            <a:avLst/>
          </a:prstGeom>
          <a:noFill/>
          <a:ln>
            <a:noFill/>
          </a:ln>
        </p:spPr>
      </p:pic>
      <p:graphicFrame>
        <p:nvGraphicFramePr>
          <p:cNvPr id="16" name="对象 15"/>
          <p:cNvGraphicFramePr/>
          <p:nvPr>
            <p:custDataLst>
              <p:tags r:id="rId3"/>
            </p:custDataLst>
          </p:nvPr>
        </p:nvGraphicFramePr>
        <p:xfrm>
          <a:off x="6529705" y="1435100"/>
          <a:ext cx="4443730" cy="2374900"/>
        </p:xfrm>
        <a:graphic>
          <a:graphicData uri="http://schemas.openxmlformats.org/presentationml/2006/ole">
            <mc:AlternateContent xmlns:mc="http://schemas.openxmlformats.org/markup-compatibility/2006">
              <mc:Choice xmlns:v="urn:schemas-microsoft-com:vml" Requires="v">
                <p:oleObj spid="_x0000_s17" name="" r:id="rId4" imgW="5966460" imgH="3078480" progId="Paint.Picture">
                  <p:embed/>
                </p:oleObj>
              </mc:Choice>
              <mc:Fallback>
                <p:oleObj name="" r:id="rId4" imgW="5966460" imgH="3078480" progId="Paint.Picture">
                  <p:embed/>
                  <p:pic>
                    <p:nvPicPr>
                      <p:cNvPr id="0" name="图片 16"/>
                      <p:cNvPicPr/>
                      <p:nvPr/>
                    </p:nvPicPr>
                    <p:blipFill>
                      <a:blip r:embed="rId5"/>
                      <a:stretch>
                        <a:fillRect/>
                      </a:stretch>
                    </p:blipFill>
                    <p:spPr>
                      <a:xfrm>
                        <a:off x="6529705" y="1435100"/>
                        <a:ext cx="4443730" cy="2374900"/>
                      </a:xfrm>
                      <a:prstGeom prst="rect">
                        <a:avLst/>
                      </a:prstGeom>
                    </p:spPr>
                  </p:pic>
                </p:oleObj>
              </mc:Fallback>
            </mc:AlternateContent>
          </a:graphicData>
        </a:graphic>
      </p:graphicFrame>
      <p:sp>
        <p:nvSpPr>
          <p:cNvPr id="18" name="文本框 17"/>
          <p:cNvSpPr txBox="1"/>
          <p:nvPr>
            <p:custDataLst>
              <p:tags r:id="rId6"/>
            </p:custDataLst>
          </p:nvPr>
        </p:nvSpPr>
        <p:spPr>
          <a:xfrm>
            <a:off x="6853555" y="3972560"/>
            <a:ext cx="4331335" cy="398780"/>
          </a:xfrm>
          <a:prstGeom prst="rect">
            <a:avLst/>
          </a:prstGeom>
          <a:noFill/>
        </p:spPr>
        <p:txBody>
          <a:bodyPr wrap="square" rtlCol="0">
            <a:spAutoFit/>
          </a:bodyPr>
          <a:p>
            <a:pPr algn="ctr"/>
            <a:r>
              <a:rPr lang="en-US" altLang="zh-CN" sz="2000">
                <a:latin typeface="宋体" panose="02010600030101010101" pitchFamily="2" charset="-122"/>
                <a:ea typeface="宋体" panose="02010600030101010101" pitchFamily="2" charset="-122"/>
                <a:cs typeface="宋体" panose="02010600030101010101" pitchFamily="2" charset="-122"/>
              </a:rPr>
              <a:t>PCB</a:t>
            </a:r>
            <a:r>
              <a:rPr lang="zh-CN" altLang="en-US" sz="2000">
                <a:latin typeface="宋体" panose="02010600030101010101" pitchFamily="2" charset="-122"/>
                <a:ea typeface="宋体" panose="02010600030101010101" pitchFamily="2" charset="-122"/>
                <a:cs typeface="宋体" panose="02010600030101010101" pitchFamily="2" charset="-122"/>
              </a:rPr>
              <a:t>板级系统设计</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21" name="Text Placeholder 3"/>
          <p:cNvSpPr txBox="1"/>
          <p:nvPr>
            <p:custDataLst>
              <p:tags r:id="rId7"/>
            </p:custDataLst>
          </p:nvPr>
        </p:nvSpPr>
        <p:spPr>
          <a:xfrm>
            <a:off x="575711" y="4740175"/>
            <a:ext cx="11640229" cy="1107440"/>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50000"/>
              </a:lnSpc>
              <a:defRPr/>
            </a:pPr>
            <a:r>
              <a:rPr lang="en-US" altLang="zh-CN" sz="2400" kern="100" dirty="0">
                <a:solidFill>
                  <a:prstClr val="black"/>
                </a:solidFill>
                <a:latin typeface="微软雅黑" panose="020B0503020204020204" charset="-122"/>
                <a:ea typeface="微软雅黑" panose="020B0503020204020204" charset="-122"/>
                <a:cs typeface="仿宋" panose="02010609060101010101" pitchFamily="49" charset="-122"/>
              </a:rPr>
              <a:t> </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能谱算法：前沿脉冲甄别</a:t>
            </a:r>
            <a:r>
              <a:rPr lang="en-US" altLang="zh-CN" sz="2400" b="1" kern="100" dirty="0">
                <a:solidFill>
                  <a:srgbClr val="2F5597"/>
                </a:solidFill>
                <a:latin typeface="微软雅黑" panose="020B0503020204020204" charset="-122"/>
                <a:ea typeface="微软雅黑" panose="020B0503020204020204" charset="-122"/>
                <a:cs typeface="仿宋" panose="02010609060101010101" pitchFamily="49" charset="-122"/>
              </a:rPr>
              <a:t>+</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波形信息全采样</a:t>
            </a:r>
            <a:r>
              <a:rPr lang="en-US" altLang="zh-CN" sz="2400" b="1" kern="100" dirty="0">
                <a:solidFill>
                  <a:srgbClr val="2F5597"/>
                </a:solidFill>
                <a:latin typeface="微软雅黑" panose="020B0503020204020204" charset="-122"/>
                <a:ea typeface="微软雅黑" panose="020B0503020204020204" charset="-122"/>
                <a:cs typeface="仿宋" panose="02010609060101010101" pitchFamily="49" charset="-122"/>
              </a:rPr>
              <a:t>+</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幅度最高值提取</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成谱</a:t>
            </a:r>
            <a:endPar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endParaRPr>
          </a:p>
          <a:p>
            <a:pPr algn="l">
              <a:lnSpc>
                <a:spcPct val="150000"/>
              </a:lnSpc>
              <a:defRPr/>
            </a:pPr>
            <a:r>
              <a:rPr lang="en-US" altLang="zh-CN" sz="2400" b="1" kern="100" dirty="0">
                <a:solidFill>
                  <a:srgbClr val="2F5597"/>
                </a:solidFill>
                <a:latin typeface="微软雅黑" panose="020B0503020204020204" charset="-122"/>
                <a:ea typeface="微软雅黑" panose="020B0503020204020204" charset="-122"/>
                <a:cs typeface="仿宋" panose="02010609060101010101" pitchFamily="49" charset="-122"/>
              </a:rPr>
              <a:t> </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时间算法：前沿脉冲甄别</a:t>
            </a:r>
            <a:r>
              <a:rPr lang="en-US" altLang="zh-CN" sz="2400" b="1" kern="100" dirty="0">
                <a:solidFill>
                  <a:srgbClr val="2F5597"/>
                </a:solidFill>
                <a:latin typeface="微软雅黑" panose="020B0503020204020204" charset="-122"/>
                <a:ea typeface="微软雅黑" panose="020B0503020204020204" charset="-122"/>
                <a:cs typeface="仿宋" panose="02010609060101010101" pitchFamily="49" charset="-122"/>
              </a:rPr>
              <a:t>+</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波形信息添加时间戳</a:t>
            </a:r>
            <a:r>
              <a:rPr lang="en-US" altLang="zh-CN" sz="2400" b="1" kern="100" dirty="0">
                <a:solidFill>
                  <a:srgbClr val="2F5597"/>
                </a:solidFill>
                <a:latin typeface="微软雅黑" panose="020B0503020204020204" charset="-122"/>
                <a:ea typeface="微软雅黑" panose="020B0503020204020204" charset="-122"/>
                <a:cs typeface="仿宋" panose="02010609060101010101" pitchFamily="49" charset="-122"/>
              </a:rPr>
              <a:t>+</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时间差计算</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成谱</a:t>
            </a:r>
            <a:endPar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endParaRPr>
          </a:p>
        </p:txBody>
      </p:sp>
      <p:sp>
        <p:nvSpPr>
          <p:cNvPr id="22" name="AutoShape 20"/>
          <p:cNvSpPr>
            <a:spLocks noChangeArrowheads="1"/>
          </p:cNvSpPr>
          <p:nvPr>
            <p:custDataLst>
              <p:tags r:id="rId8"/>
            </p:custDataLst>
          </p:nvPr>
        </p:nvSpPr>
        <p:spPr bwMode="gray">
          <a:xfrm>
            <a:off x="297906" y="4900214"/>
            <a:ext cx="278382" cy="28698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2F5597"/>
          </a:solidFill>
          <a:ln>
            <a:noFill/>
          </a:ln>
          <a:effectLst>
            <a:outerShdw blurRad="50800" dist="38100" dir="2700000" algn="tl" rotWithShape="0">
              <a:prstClr val="black">
                <a:alpha val="40000"/>
              </a:prstClr>
            </a:outerShdw>
          </a:effectLst>
        </p:spPr>
        <p:txBody>
          <a:bodyPr wrap="none" lIns="91360" tIns="45680" rIns="91360" bIns="45680" anchor="ctr"/>
          <a:p>
            <a:endParaRPr lang="zh-CN" altLang="en-US" sz="4800">
              <a:solidFill>
                <a:schemeClr val="accent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advTm="71941"/>
    </mc:Choice>
    <mc:Fallback>
      <p:transition advTm="7194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4881342" y="1623497"/>
            <a:ext cx="2429319" cy="553998"/>
          </a:xfrm>
          <a:prstGeom prst="rect">
            <a:avLst/>
          </a:prstGeom>
          <a:noFill/>
        </p:spPr>
        <p:txBody>
          <a:bodyPr wrap="none" rtlCol="0">
            <a:spAutoFit/>
          </a:bodyPr>
          <a:lstStyle/>
          <a:p>
            <a:pPr algn="ctr"/>
            <a:r>
              <a:rPr lang="en-US" altLang="zh-CN" sz="3000" dirty="0">
                <a:solidFill>
                  <a:srgbClr val="2F5597"/>
                </a:solidFill>
                <a:latin typeface="微软雅黑" panose="020B0503020204020204" charset="-122"/>
                <a:ea typeface="微软雅黑" panose="020B0503020204020204" charset="-122"/>
              </a:rPr>
              <a:t>PART THREE</a:t>
            </a:r>
            <a:endParaRPr lang="en-US" altLang="zh-CN" sz="3000" dirty="0">
              <a:solidFill>
                <a:srgbClr val="2F5597"/>
              </a:solidFill>
              <a:latin typeface="微软雅黑" panose="020B0503020204020204" charset="-122"/>
              <a:ea typeface="微软雅黑" panose="020B0503020204020204" charset="-122"/>
            </a:endParaRPr>
          </a:p>
        </p:txBody>
      </p:sp>
      <p:sp>
        <p:nvSpPr>
          <p:cNvPr id="5" name="文本框 4"/>
          <p:cNvSpPr txBox="1"/>
          <p:nvPr>
            <p:custDataLst>
              <p:tags r:id="rId2"/>
            </p:custDataLst>
          </p:nvPr>
        </p:nvSpPr>
        <p:spPr>
          <a:xfrm>
            <a:off x="2467841" y="2967334"/>
            <a:ext cx="7195703" cy="923331"/>
          </a:xfrm>
          <a:prstGeom prst="rect">
            <a:avLst/>
          </a:prstGeom>
        </p:spPr>
        <p:txBody>
          <a:bodyPr vert="horz" lIns="91440" tIns="45720" rIns="91440" bIns="45720" rtlCol="0" anchor="t">
            <a:noAutofit/>
          </a:bodyPr>
          <a:lstStyle>
            <a:lvl1pPr algn="ctr">
              <a:lnSpc>
                <a:spcPct val="120000"/>
              </a:lnSpc>
              <a:spcBef>
                <a:spcPct val="0"/>
              </a:spcBef>
              <a:buNone/>
              <a:defRPr sz="5400" b="1">
                <a:latin typeface="+mj-lt"/>
                <a:ea typeface="+mj-ea"/>
                <a:cs typeface="+mj-cs"/>
              </a:defRPr>
            </a:lvl1pPr>
          </a:lstStyle>
          <a:p>
            <a:pPr lvl="0">
              <a:defRPr/>
            </a:pPr>
            <a:r>
              <a:rPr lang="zh-CN" altLang="en-US" sz="4800" dirty="0">
                <a:solidFill>
                  <a:srgbClr val="2F5597"/>
                </a:solidFill>
                <a:latin typeface="微软雅黑" panose="020B0503020204020204" charset="-122"/>
                <a:ea typeface="微软雅黑" panose="020B0503020204020204" charset="-122"/>
              </a:rPr>
              <a:t>模块</a:t>
            </a:r>
            <a:r>
              <a:rPr lang="zh-CN" altLang="en-US" sz="4800" dirty="0">
                <a:solidFill>
                  <a:srgbClr val="2F5597"/>
                </a:solidFill>
                <a:latin typeface="微软雅黑" panose="020B0503020204020204" charset="-122"/>
                <a:ea typeface="微软雅黑" panose="020B0503020204020204" charset="-122"/>
              </a:rPr>
              <a:t>性能</a:t>
            </a:r>
            <a:endParaRPr lang="zh-CN" altLang="en-US" sz="4800" dirty="0">
              <a:solidFill>
                <a:srgbClr val="2F5597"/>
              </a:solidFill>
              <a:latin typeface="微软雅黑" panose="020B0503020204020204" charset="-122"/>
              <a:ea typeface="微软雅黑" panose="020B050302020402020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931"/>
    </mc:Choice>
    <mc:Fallback>
      <p:transition advTm="93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1051680" y="269671"/>
            <a:ext cx="8229193" cy="521970"/>
          </a:xfrm>
          <a:prstGeom prst="rect">
            <a:avLst/>
          </a:prstGeom>
          <a:noFill/>
        </p:spPr>
        <p:txBody>
          <a:bodyPr wrap="square" rtlCol="0">
            <a:spAutoFit/>
            <a:scene3d>
              <a:camera prst="orthographicFront"/>
              <a:lightRig rig="threePt" dir="t"/>
            </a:scene3d>
            <a:sp3d contourW="6350"/>
          </a:bodyPr>
          <a:lstStyle/>
          <a:p>
            <a:pPr lvl="0" defTabSz="671830">
              <a:defRPr/>
            </a:pPr>
            <a:r>
              <a:rPr kumimoji="0" lang="zh-CN" altLang="en-US" sz="2800" b="1" i="0" u="none" strike="noStrike" kern="1200" cap="none" spc="0" normalizeH="0" baseline="0" noProof="0" dirty="0">
                <a:ln>
                  <a:noFill/>
                </a:ln>
                <a:solidFill>
                  <a:srgbClr val="2F5597"/>
                </a:solidFill>
                <a:effectLst/>
                <a:uLnTx/>
                <a:uFillTx/>
                <a:latin typeface="微软雅黑" panose="020B0503020204020204" charset="-122"/>
                <a:ea typeface="微软雅黑" panose="020B0503020204020204" charset="-122"/>
                <a:cs typeface="+mn-cs"/>
              </a:rPr>
              <a:t>模块</a:t>
            </a:r>
            <a:r>
              <a:rPr kumimoji="0" lang="zh-CN" altLang="en-US" sz="2800" b="1" i="0" u="none" strike="noStrike" kern="1200" cap="none" spc="0" normalizeH="0" baseline="0" noProof="0" dirty="0">
                <a:ln>
                  <a:noFill/>
                </a:ln>
                <a:solidFill>
                  <a:srgbClr val="2F5597"/>
                </a:solidFill>
                <a:effectLst/>
                <a:uLnTx/>
                <a:uFillTx/>
                <a:latin typeface="微软雅黑" panose="020B0503020204020204" charset="-122"/>
                <a:ea typeface="微软雅黑" panose="020B0503020204020204" charset="-122"/>
                <a:cs typeface="+mn-cs"/>
              </a:rPr>
              <a:t>性能</a:t>
            </a:r>
            <a:endParaRPr kumimoji="0" lang="zh-CN" altLang="en-US" sz="2800" b="1" i="0" u="none" strike="noStrike" kern="1200" cap="none" spc="0" normalizeH="0" baseline="0" noProof="0" dirty="0">
              <a:ln>
                <a:noFill/>
              </a:ln>
              <a:solidFill>
                <a:srgbClr val="2F5597"/>
              </a:solidFill>
              <a:effectLst/>
              <a:uLnTx/>
              <a:uFillTx/>
              <a:latin typeface="微软雅黑" panose="020B0503020204020204" charset="-122"/>
              <a:ea typeface="微软雅黑" panose="020B0503020204020204" charset="-122"/>
              <a:cs typeface="+mn-cs"/>
            </a:endParaRPr>
          </a:p>
        </p:txBody>
      </p:sp>
      <p:sp>
        <p:nvSpPr>
          <p:cNvPr id="49" name="灯片编号占位符 14"/>
          <p:cNvSpPr txBox="1"/>
          <p:nvPr/>
        </p:nvSpPr>
        <p:spPr>
          <a:xfrm>
            <a:off x="8604249" y="42624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F083D59E-DAD1-4855-A0AE-B014DCFC8245}" type="slidenum">
              <a:rPr kumimoji="0" lang="zh-CN" altLang="en-US" sz="1400" b="1" i="0" u="none" strike="noStrike" kern="1200" cap="none" spc="0" normalizeH="0" baseline="0" noProof="0" smtClean="0">
                <a:ln>
                  <a:noFill/>
                </a:ln>
                <a:solidFill>
                  <a:srgbClr val="404040"/>
                </a:solidFill>
                <a:effectLst/>
                <a:uLnTx/>
                <a:uFillTx/>
                <a:latin typeface="微软雅黑" panose="020B0503020204020204" charset="-122"/>
                <a:ea typeface="微软雅黑" panose="020B0503020204020204" charset="-122"/>
                <a:cs typeface="+mn-cs"/>
              </a:rPr>
            </a:fld>
            <a:endParaRPr kumimoji="0" lang="zh-CN" altLang="en-US" sz="14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endParaRPr>
          </a:p>
        </p:txBody>
      </p:sp>
      <p:sp>
        <p:nvSpPr>
          <p:cNvPr id="13" name="文本框 12"/>
          <p:cNvSpPr txBox="1"/>
          <p:nvPr/>
        </p:nvSpPr>
        <p:spPr>
          <a:xfrm>
            <a:off x="162412" y="2647698"/>
            <a:ext cx="2728760" cy="368300"/>
          </a:xfrm>
          <a:prstGeom prst="rect">
            <a:avLst/>
          </a:prstGeom>
          <a:noFill/>
        </p:spPr>
        <p:txBody>
          <a:bodyPr wrap="square" rtlCol="0">
            <a:spAutoFit/>
          </a:bodyPr>
          <a:lstStyle/>
          <a:p>
            <a:pPr marL="285750" indent="-285750">
              <a:buFont typeface="Wingdings" panose="05000000000000000000" pitchFamily="2" charset="2"/>
              <a:buChar char="Ø"/>
            </a:pPr>
            <a:r>
              <a:rPr lang="en-US" i="1"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SNR=24.3</a:t>
            </a:r>
            <a:endParaRPr lang="en-US" kern="1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文本框 13"/>
          <p:cNvSpPr txBox="1"/>
          <p:nvPr/>
        </p:nvSpPr>
        <p:spPr>
          <a:xfrm>
            <a:off x="6438488" y="2647698"/>
            <a:ext cx="2606446" cy="368300"/>
          </a:xfrm>
          <a:prstGeom prst="rect">
            <a:avLst/>
          </a:prstGeom>
          <a:noFill/>
        </p:spPr>
        <p:txBody>
          <a:bodyPr wrap="square" rtlCol="0">
            <a:spAutoFit/>
          </a:bodyPr>
          <a:lstStyle/>
          <a:p>
            <a:pPr marL="285750" indent="-285750">
              <a:buFont typeface="Wingdings" panose="05000000000000000000" pitchFamily="2" charset="2"/>
              <a:buChar char="Ø"/>
            </a:pPr>
            <a:r>
              <a:rPr lang="en-US" i="1"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SNR=272</a:t>
            </a:r>
            <a:endParaRPr lang="en-US" kern="1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1" name="AutoShape 20"/>
          <p:cNvSpPr>
            <a:spLocks noChangeArrowheads="1"/>
          </p:cNvSpPr>
          <p:nvPr/>
        </p:nvSpPr>
        <p:spPr bwMode="gray">
          <a:xfrm>
            <a:off x="151221" y="969564"/>
            <a:ext cx="278382" cy="28698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2F5597"/>
          </a:solidFill>
          <a:ln>
            <a:noFill/>
          </a:ln>
          <a:effectLst>
            <a:outerShdw blurRad="50800" dist="38100" dir="2700000" algn="tl" rotWithShape="0">
              <a:prstClr val="black">
                <a:alpha val="40000"/>
              </a:prstClr>
            </a:outerShdw>
          </a:effectLst>
        </p:spPr>
        <p:txBody>
          <a:bodyPr wrap="none" lIns="91360" tIns="45680" rIns="91360" bIns="45680" anchor="ctr"/>
          <a:lstStyle/>
          <a:p>
            <a:endParaRPr lang="zh-CN" altLang="en-US" sz="4800">
              <a:solidFill>
                <a:schemeClr val="accent1"/>
              </a:solidFill>
              <a:latin typeface="微软雅黑" panose="020B0503020204020204" charset="-122"/>
              <a:ea typeface="微软雅黑" panose="020B0503020204020204" charset="-122"/>
            </a:endParaRPr>
          </a:p>
        </p:txBody>
      </p:sp>
      <p:sp>
        <p:nvSpPr>
          <p:cNvPr id="22" name="Text Placeholder 3"/>
          <p:cNvSpPr txBox="1"/>
          <p:nvPr/>
        </p:nvSpPr>
        <p:spPr>
          <a:xfrm>
            <a:off x="575712" y="836195"/>
            <a:ext cx="4621338" cy="553720"/>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50000"/>
              </a:lnSpc>
              <a:defRPr/>
            </a:pPr>
            <a:r>
              <a:rPr lang="en-US" altLang="zh-CN" sz="2400" kern="100" dirty="0">
                <a:solidFill>
                  <a:prstClr val="black"/>
                </a:solidFill>
                <a:latin typeface="微软雅黑" panose="020B0503020204020204" charset="-122"/>
                <a:ea typeface="微软雅黑" panose="020B0503020204020204" charset="-122"/>
                <a:cs typeface="仿宋" panose="02010609060101010101" pitchFamily="49" charset="-122"/>
              </a:rPr>
              <a:t> </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电荷放大器等效噪声</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电荷</a:t>
            </a:r>
            <a:endPar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endParaRPr>
          </a:p>
        </p:txBody>
      </p:sp>
      <p:cxnSp>
        <p:nvCxnSpPr>
          <p:cNvPr id="36" name="直接连接符 35"/>
          <p:cNvCxnSpPr/>
          <p:nvPr/>
        </p:nvCxnSpPr>
        <p:spPr>
          <a:xfrm>
            <a:off x="6041571" y="2169436"/>
            <a:ext cx="0" cy="3866693"/>
          </a:xfrm>
          <a:prstGeom prst="line">
            <a:avLst/>
          </a:prstGeom>
          <a:ln w="12700">
            <a:solidFill>
              <a:srgbClr val="106BBE"/>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aphicFrame>
        <p:nvGraphicFramePr>
          <p:cNvPr id="7" name="对象 6"/>
          <p:cNvGraphicFramePr/>
          <p:nvPr>
            <p:custDataLst>
              <p:tags r:id="rId1"/>
            </p:custDataLst>
          </p:nvPr>
        </p:nvGraphicFramePr>
        <p:xfrm>
          <a:off x="2353310" y="1520825"/>
          <a:ext cx="3067050" cy="1798320"/>
        </p:xfrm>
        <a:graphic>
          <a:graphicData uri="http://schemas.openxmlformats.org/presentationml/2006/ole">
            <mc:AlternateContent xmlns:mc="http://schemas.openxmlformats.org/markup-compatibility/2006">
              <mc:Choice xmlns:v="urn:schemas-microsoft-com:vml" Requires="v">
                <p:oleObj spid="_x0000_s8" name="" r:id="rId2" imgW="5273040" imgH="3169920" progId="Paint.Picture">
                  <p:embed/>
                </p:oleObj>
              </mc:Choice>
              <mc:Fallback>
                <p:oleObj name="" r:id="rId2" imgW="5273040" imgH="3169920" progId="Paint.Picture">
                  <p:embed/>
                  <p:pic>
                    <p:nvPicPr>
                      <p:cNvPr id="0" name="图片 7"/>
                      <p:cNvPicPr/>
                      <p:nvPr/>
                    </p:nvPicPr>
                    <p:blipFill>
                      <a:blip r:embed="rId3"/>
                      <a:stretch>
                        <a:fillRect/>
                      </a:stretch>
                    </p:blipFill>
                    <p:spPr>
                      <a:xfrm>
                        <a:off x="2353310" y="1520825"/>
                        <a:ext cx="3067050" cy="1798320"/>
                      </a:xfrm>
                      <a:prstGeom prst="rect">
                        <a:avLst/>
                      </a:prstGeom>
                    </p:spPr>
                  </p:pic>
                </p:oleObj>
              </mc:Fallback>
            </mc:AlternateContent>
          </a:graphicData>
        </a:graphic>
      </p:graphicFrame>
      <p:sp>
        <p:nvSpPr>
          <p:cNvPr id="2" name="文本框 1"/>
          <p:cNvSpPr txBox="1"/>
          <p:nvPr>
            <p:custDataLst>
              <p:tags r:id="rId4"/>
            </p:custDataLst>
          </p:nvPr>
        </p:nvSpPr>
        <p:spPr>
          <a:xfrm>
            <a:off x="150982" y="1984123"/>
            <a:ext cx="2728760" cy="368300"/>
          </a:xfrm>
          <a:prstGeom prst="rect">
            <a:avLst/>
          </a:prstGeom>
          <a:noFill/>
        </p:spPr>
        <p:txBody>
          <a:bodyPr wrap="square" rtlCol="0">
            <a:spAutoFit/>
          </a:bodyPr>
          <a:p>
            <a:pPr marL="285750" indent="-285750">
              <a:buFont typeface="Wingdings" panose="05000000000000000000" pitchFamily="2" charset="2"/>
              <a:buChar char="Ø"/>
            </a:pPr>
            <a:r>
              <a:rPr lang="en-US" i="1"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V</a:t>
            </a:r>
            <a:r>
              <a:rPr lang="en-US" i="1" kern="1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RMS</a:t>
            </a:r>
            <a:r>
              <a:rPr lang="en-US" i="1"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=5.76 mV</a:t>
            </a:r>
            <a:endParaRPr lang="en-US" kern="1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207" name="图片 207"/>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a:xfrm>
            <a:off x="307975" y="3311525"/>
            <a:ext cx="5112385" cy="3534410"/>
          </a:xfrm>
          <a:prstGeom prst="rect">
            <a:avLst/>
          </a:prstGeom>
          <a:noFill/>
          <a:ln>
            <a:noFill/>
          </a:ln>
        </p:spPr>
      </p:pic>
      <p:graphicFrame>
        <p:nvGraphicFramePr>
          <p:cNvPr id="4" name="对象 3"/>
          <p:cNvGraphicFramePr/>
          <p:nvPr>
            <p:custDataLst>
              <p:tags r:id="rId7"/>
            </p:custDataLst>
          </p:nvPr>
        </p:nvGraphicFramePr>
        <p:xfrm>
          <a:off x="8391525" y="1642745"/>
          <a:ext cx="3236595" cy="1668780"/>
        </p:xfrm>
        <a:graphic>
          <a:graphicData uri="http://schemas.openxmlformats.org/presentationml/2006/ole">
            <mc:AlternateContent xmlns:mc="http://schemas.openxmlformats.org/markup-compatibility/2006">
              <mc:Choice xmlns:v="urn:schemas-microsoft-com:vml" Requires="v">
                <p:oleObj spid="_x0000_s5" name="" r:id="rId8" imgW="6096000" imgH="3657600" progId="Paint.Picture">
                  <p:embed/>
                </p:oleObj>
              </mc:Choice>
              <mc:Fallback>
                <p:oleObj name="" r:id="rId8" imgW="6096000" imgH="3657600" progId="Paint.Picture">
                  <p:embed/>
                  <p:pic>
                    <p:nvPicPr>
                      <p:cNvPr id="0" name="图片 4"/>
                      <p:cNvPicPr/>
                      <p:nvPr/>
                    </p:nvPicPr>
                    <p:blipFill>
                      <a:blip r:embed="rId9"/>
                      <a:stretch>
                        <a:fillRect/>
                      </a:stretch>
                    </p:blipFill>
                    <p:spPr>
                      <a:xfrm>
                        <a:off x="8391525" y="1642745"/>
                        <a:ext cx="3236595" cy="1668780"/>
                      </a:xfrm>
                      <a:prstGeom prst="rect">
                        <a:avLst/>
                      </a:prstGeom>
                    </p:spPr>
                  </p:pic>
                </p:oleObj>
              </mc:Fallback>
            </mc:AlternateContent>
          </a:graphicData>
        </a:graphic>
      </p:graphicFrame>
      <p:sp>
        <p:nvSpPr>
          <p:cNvPr id="6" name="文本框 5"/>
          <p:cNvSpPr txBox="1"/>
          <p:nvPr>
            <p:custDataLst>
              <p:tags r:id="rId10"/>
            </p:custDataLst>
          </p:nvPr>
        </p:nvSpPr>
        <p:spPr>
          <a:xfrm>
            <a:off x="6438117" y="1984123"/>
            <a:ext cx="2728760" cy="368300"/>
          </a:xfrm>
          <a:prstGeom prst="rect">
            <a:avLst/>
          </a:prstGeom>
          <a:noFill/>
        </p:spPr>
        <p:txBody>
          <a:bodyPr wrap="square" rtlCol="0">
            <a:spAutoFit/>
          </a:bodyPr>
          <a:p>
            <a:pPr marL="285750" indent="-285750">
              <a:buFont typeface="Wingdings" panose="05000000000000000000" pitchFamily="2" charset="2"/>
              <a:buChar char="Ø"/>
            </a:pPr>
            <a:r>
              <a:rPr lang="en-US" i="1"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V</a:t>
            </a:r>
            <a:r>
              <a:rPr lang="en-US" i="1" kern="1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RMS</a:t>
            </a:r>
            <a:r>
              <a:rPr lang="en-US" i="1"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=13.56 mV</a:t>
            </a:r>
            <a:endParaRPr lang="en-US" kern="1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204" name="图片 204"/>
          <p:cNvPicPr>
            <a:picLocks noChangeAspect="1" noChangeArrowheads="1"/>
          </p:cNvPicPr>
          <p:nvPr>
            <p:custDataLst>
              <p:tags r:id="rId11"/>
            </p:custDataLst>
          </p:nvPr>
        </p:nvPicPr>
        <p:blipFill>
          <a:blip r:embed="rId12">
            <a:extLst>
              <a:ext uri="{28A0092B-C50C-407E-A947-70E740481C1C}">
                <a14:useLocalDpi xmlns:a14="http://schemas.microsoft.com/office/drawing/2010/main" val="0"/>
              </a:ext>
            </a:extLst>
          </a:blip>
          <a:srcRect/>
          <a:stretch>
            <a:fillRect/>
          </a:stretch>
        </p:blipFill>
        <p:spPr>
          <a:xfrm>
            <a:off x="6174740" y="3315335"/>
            <a:ext cx="5453380" cy="3530600"/>
          </a:xfrm>
          <a:prstGeom prst="rect">
            <a:avLst/>
          </a:prstGeom>
          <a:noFill/>
          <a:ln>
            <a:noFill/>
          </a:ln>
        </p:spPr>
      </p:pic>
      <p:sp>
        <p:nvSpPr>
          <p:cNvPr id="9" name="Text Placeholder 3"/>
          <p:cNvSpPr txBox="1"/>
          <p:nvPr>
            <p:custDataLst>
              <p:tags r:id="rId13"/>
            </p:custDataLst>
          </p:nvPr>
        </p:nvSpPr>
        <p:spPr>
          <a:xfrm>
            <a:off x="6725687" y="836195"/>
            <a:ext cx="4621338" cy="553720"/>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50000"/>
              </a:lnSpc>
              <a:defRPr/>
            </a:pPr>
            <a:r>
              <a:rPr lang="en-US" altLang="zh-CN" sz="2400" kern="100" dirty="0">
                <a:solidFill>
                  <a:prstClr val="black"/>
                </a:solidFill>
                <a:latin typeface="微软雅黑" panose="020B0503020204020204" charset="-122"/>
                <a:ea typeface="微软雅黑" panose="020B0503020204020204" charset="-122"/>
                <a:cs typeface="仿宋" panose="02010609060101010101" pitchFamily="49" charset="-122"/>
              </a:rPr>
              <a:t> </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主放</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信噪比</a:t>
            </a:r>
            <a:endPar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endParaRPr>
          </a:p>
        </p:txBody>
      </p:sp>
      <p:sp>
        <p:nvSpPr>
          <p:cNvPr id="10" name="AutoShape 20"/>
          <p:cNvSpPr>
            <a:spLocks noChangeArrowheads="1"/>
          </p:cNvSpPr>
          <p:nvPr>
            <p:custDataLst>
              <p:tags r:id="rId14"/>
            </p:custDataLst>
          </p:nvPr>
        </p:nvSpPr>
        <p:spPr bwMode="gray">
          <a:xfrm>
            <a:off x="6438356" y="1034334"/>
            <a:ext cx="278382" cy="28698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2F5597"/>
          </a:solidFill>
          <a:ln>
            <a:noFill/>
          </a:ln>
          <a:effectLst>
            <a:outerShdw blurRad="50800" dist="38100" dir="2700000" algn="tl" rotWithShape="0">
              <a:prstClr val="black">
                <a:alpha val="40000"/>
              </a:prstClr>
            </a:outerShdw>
          </a:effectLst>
        </p:spPr>
        <p:txBody>
          <a:bodyPr wrap="none" lIns="91360" tIns="45680" rIns="91360" bIns="45680" anchor="ctr"/>
          <a:p>
            <a:endParaRPr lang="zh-CN" altLang="en-US" sz="4800">
              <a:solidFill>
                <a:schemeClr val="accent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advTm="40775"/>
    </mc:Choice>
    <mc:Fallback>
      <p:transition advTm="4077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1051680" y="269671"/>
            <a:ext cx="8229193" cy="521970"/>
          </a:xfrm>
          <a:prstGeom prst="rect">
            <a:avLst/>
          </a:prstGeom>
          <a:noFill/>
        </p:spPr>
        <p:txBody>
          <a:bodyPr wrap="square" rtlCol="0">
            <a:spAutoFit/>
            <a:scene3d>
              <a:camera prst="orthographicFront"/>
              <a:lightRig rig="threePt" dir="t"/>
            </a:scene3d>
            <a:sp3d contourW="6350"/>
          </a:bodyPr>
          <a:lstStyle/>
          <a:p>
            <a:pPr lvl="0" defTabSz="671830">
              <a:defRPr/>
            </a:pPr>
            <a:r>
              <a:rPr kumimoji="0" lang="zh-CN" altLang="en-US" sz="2800" b="1" i="0" u="none" strike="noStrike" kern="1200" cap="none" spc="0" normalizeH="0" baseline="0" noProof="0" dirty="0">
                <a:ln>
                  <a:noFill/>
                </a:ln>
                <a:solidFill>
                  <a:srgbClr val="2F5597"/>
                </a:solidFill>
                <a:effectLst/>
                <a:uLnTx/>
                <a:uFillTx/>
                <a:latin typeface="微软雅黑" panose="020B0503020204020204" charset="-122"/>
                <a:ea typeface="微软雅黑" panose="020B0503020204020204" charset="-122"/>
                <a:cs typeface="+mn-cs"/>
              </a:rPr>
              <a:t>模块</a:t>
            </a:r>
            <a:r>
              <a:rPr kumimoji="0" lang="zh-CN" altLang="en-US" sz="2800" b="1" i="0" u="none" strike="noStrike" kern="1200" cap="none" spc="0" normalizeH="0" baseline="0" noProof="0" dirty="0">
                <a:ln>
                  <a:noFill/>
                </a:ln>
                <a:solidFill>
                  <a:srgbClr val="2F5597"/>
                </a:solidFill>
                <a:effectLst/>
                <a:uLnTx/>
                <a:uFillTx/>
                <a:latin typeface="微软雅黑" panose="020B0503020204020204" charset="-122"/>
                <a:ea typeface="微软雅黑" panose="020B0503020204020204" charset="-122"/>
                <a:cs typeface="+mn-cs"/>
              </a:rPr>
              <a:t>性能</a:t>
            </a:r>
            <a:endParaRPr kumimoji="0" lang="zh-CN" altLang="en-US" sz="2800" b="1" i="0" u="none" strike="noStrike" kern="1200" cap="none" spc="0" normalizeH="0" baseline="0" noProof="0" dirty="0">
              <a:ln>
                <a:noFill/>
              </a:ln>
              <a:solidFill>
                <a:srgbClr val="2F5597"/>
              </a:solidFill>
              <a:effectLst/>
              <a:uLnTx/>
              <a:uFillTx/>
              <a:latin typeface="微软雅黑" panose="020B0503020204020204" charset="-122"/>
              <a:ea typeface="微软雅黑" panose="020B0503020204020204" charset="-122"/>
              <a:cs typeface="+mn-cs"/>
            </a:endParaRPr>
          </a:p>
        </p:txBody>
      </p:sp>
      <p:sp>
        <p:nvSpPr>
          <p:cNvPr id="49" name="灯片编号占位符 14"/>
          <p:cNvSpPr txBox="1"/>
          <p:nvPr/>
        </p:nvSpPr>
        <p:spPr>
          <a:xfrm>
            <a:off x="8604249" y="42624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F083D59E-DAD1-4855-A0AE-B014DCFC8245}" type="slidenum">
              <a:rPr kumimoji="0" lang="zh-CN" altLang="en-US" sz="1400" b="1" i="0" u="none" strike="noStrike" kern="1200" cap="none" spc="0" normalizeH="0" baseline="0" noProof="0" smtClean="0">
                <a:ln>
                  <a:noFill/>
                </a:ln>
                <a:solidFill>
                  <a:srgbClr val="404040"/>
                </a:solidFill>
                <a:effectLst/>
                <a:uLnTx/>
                <a:uFillTx/>
                <a:latin typeface="微软雅黑" panose="020B0503020204020204" charset="-122"/>
                <a:ea typeface="微软雅黑" panose="020B0503020204020204" charset="-122"/>
                <a:cs typeface="+mn-cs"/>
              </a:rPr>
            </a:fld>
            <a:endParaRPr kumimoji="0" lang="zh-CN" altLang="en-US" sz="14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endParaRPr>
          </a:p>
        </p:txBody>
      </p:sp>
      <p:sp>
        <p:nvSpPr>
          <p:cNvPr id="21" name="AutoShape 20"/>
          <p:cNvSpPr>
            <a:spLocks noChangeArrowheads="1"/>
          </p:cNvSpPr>
          <p:nvPr/>
        </p:nvSpPr>
        <p:spPr bwMode="gray">
          <a:xfrm>
            <a:off x="151221" y="969564"/>
            <a:ext cx="278382" cy="28698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2F5597"/>
          </a:solidFill>
          <a:ln>
            <a:noFill/>
          </a:ln>
          <a:effectLst>
            <a:outerShdw blurRad="50800" dist="38100" dir="2700000" algn="tl" rotWithShape="0">
              <a:prstClr val="black">
                <a:alpha val="40000"/>
              </a:prstClr>
            </a:outerShdw>
          </a:effectLst>
        </p:spPr>
        <p:txBody>
          <a:bodyPr wrap="none" lIns="91360" tIns="45680" rIns="91360" bIns="45680" anchor="ctr"/>
          <a:lstStyle/>
          <a:p>
            <a:endParaRPr lang="zh-CN" altLang="en-US" sz="4800">
              <a:solidFill>
                <a:schemeClr val="accent1"/>
              </a:solidFill>
              <a:latin typeface="微软雅黑" panose="020B0503020204020204" charset="-122"/>
              <a:ea typeface="微软雅黑" panose="020B0503020204020204" charset="-122"/>
            </a:endParaRPr>
          </a:p>
        </p:txBody>
      </p:sp>
      <p:sp>
        <p:nvSpPr>
          <p:cNvPr id="22" name="Text Placeholder 3"/>
          <p:cNvSpPr txBox="1"/>
          <p:nvPr/>
        </p:nvSpPr>
        <p:spPr>
          <a:xfrm>
            <a:off x="575712" y="836195"/>
            <a:ext cx="4621338" cy="553720"/>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50000"/>
              </a:lnSpc>
              <a:defRPr/>
            </a:pPr>
            <a:r>
              <a:rPr lang="en-US" altLang="zh-CN" sz="2400" kern="100" dirty="0">
                <a:solidFill>
                  <a:prstClr val="black"/>
                </a:solidFill>
                <a:latin typeface="微软雅黑" panose="020B0503020204020204" charset="-122"/>
                <a:ea typeface="微软雅黑" panose="020B0503020204020204" charset="-122"/>
                <a:cs typeface="仿宋" panose="02010609060101010101" pitchFamily="49" charset="-122"/>
              </a:rPr>
              <a:t> </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多道分析器积分</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非线性</a:t>
            </a:r>
            <a:endPar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endParaRPr>
          </a:p>
        </p:txBody>
      </p:sp>
      <p:cxnSp>
        <p:nvCxnSpPr>
          <p:cNvPr id="36" name="直接连接符 35"/>
          <p:cNvCxnSpPr/>
          <p:nvPr/>
        </p:nvCxnSpPr>
        <p:spPr>
          <a:xfrm>
            <a:off x="6041571" y="2169436"/>
            <a:ext cx="0" cy="3866693"/>
          </a:xfrm>
          <a:prstGeom prst="line">
            <a:avLst/>
          </a:prstGeom>
          <a:ln w="12700">
            <a:solidFill>
              <a:srgbClr val="106BBE"/>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 Placeholder 3"/>
          <p:cNvSpPr txBox="1"/>
          <p:nvPr>
            <p:custDataLst>
              <p:tags r:id="rId1"/>
            </p:custDataLst>
          </p:nvPr>
        </p:nvSpPr>
        <p:spPr>
          <a:xfrm>
            <a:off x="6725687" y="836195"/>
            <a:ext cx="4621338" cy="553720"/>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50000"/>
              </a:lnSpc>
              <a:defRPr/>
            </a:pPr>
            <a:r>
              <a:rPr lang="en-US" altLang="zh-CN" sz="2400" kern="100" dirty="0">
                <a:solidFill>
                  <a:prstClr val="black"/>
                </a:solidFill>
                <a:latin typeface="微软雅黑" panose="020B0503020204020204" charset="-122"/>
                <a:ea typeface="微软雅黑" panose="020B0503020204020204" charset="-122"/>
                <a:cs typeface="仿宋" panose="02010609060101010101" pitchFamily="49" charset="-122"/>
              </a:rPr>
              <a:t> </a:t>
            </a:r>
            <a:r>
              <a:rPr lang="en-US" altLang="zh-CN" sz="2400" b="1" kern="100" dirty="0">
                <a:solidFill>
                  <a:srgbClr val="2F5597"/>
                </a:solidFill>
                <a:latin typeface="微软雅黑" panose="020B0503020204020204" charset="-122"/>
                <a:ea typeface="微软雅黑" panose="020B0503020204020204" charset="-122"/>
                <a:cs typeface="仿宋" panose="02010609060101010101" pitchFamily="49" charset="-122"/>
              </a:rPr>
              <a:t>ADC</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a:t>
            </a:r>
            <a:r>
              <a:rPr lang="en-US" altLang="zh-CN" sz="2400" b="1" kern="100" dirty="0">
                <a:solidFill>
                  <a:srgbClr val="2F5597"/>
                </a:solidFill>
                <a:latin typeface="微软雅黑" panose="020B0503020204020204" charset="-122"/>
                <a:ea typeface="微软雅黑" panose="020B0503020204020204" charset="-122"/>
                <a:cs typeface="仿宋" panose="02010609060101010101" pitchFamily="49" charset="-122"/>
              </a:rPr>
              <a:t>USB</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模块非线性</a:t>
            </a:r>
            <a:endPar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endParaRPr>
          </a:p>
        </p:txBody>
      </p:sp>
      <p:sp>
        <p:nvSpPr>
          <p:cNvPr id="10" name="AutoShape 20"/>
          <p:cNvSpPr>
            <a:spLocks noChangeArrowheads="1"/>
          </p:cNvSpPr>
          <p:nvPr>
            <p:custDataLst>
              <p:tags r:id="rId2"/>
            </p:custDataLst>
          </p:nvPr>
        </p:nvSpPr>
        <p:spPr bwMode="gray">
          <a:xfrm>
            <a:off x="6438356" y="1034334"/>
            <a:ext cx="278382" cy="28698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2F5597"/>
          </a:solidFill>
          <a:ln>
            <a:noFill/>
          </a:ln>
          <a:effectLst>
            <a:outerShdw blurRad="50800" dist="38100" dir="2700000" algn="tl" rotWithShape="0">
              <a:prstClr val="black">
                <a:alpha val="40000"/>
              </a:prstClr>
            </a:outerShdw>
          </a:effectLst>
        </p:spPr>
        <p:txBody>
          <a:bodyPr wrap="none" lIns="91360" tIns="45680" rIns="91360" bIns="45680" anchor="ctr"/>
          <a:p>
            <a:endParaRPr lang="zh-CN" altLang="en-US" sz="4800">
              <a:solidFill>
                <a:schemeClr val="accent1"/>
              </a:solidFill>
              <a:latin typeface="微软雅黑" panose="020B0503020204020204" charset="-122"/>
              <a:ea typeface="微软雅黑" panose="020B0503020204020204" charset="-122"/>
            </a:endParaRPr>
          </a:p>
        </p:txBody>
      </p:sp>
      <p:pic>
        <p:nvPicPr>
          <p:cNvPr id="191" name="图片 191"/>
          <p:cNvPicPr>
            <a:picLocks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a:xfrm>
            <a:off x="2719705" y="1434465"/>
            <a:ext cx="3188335" cy="1631315"/>
          </a:xfrm>
          <a:prstGeom prst="rect">
            <a:avLst/>
          </a:prstGeom>
          <a:noFill/>
          <a:ln>
            <a:noFill/>
          </a:ln>
        </p:spPr>
      </p:pic>
      <p:sp>
        <p:nvSpPr>
          <p:cNvPr id="3" name="文本框 2"/>
          <p:cNvSpPr txBox="1"/>
          <p:nvPr/>
        </p:nvSpPr>
        <p:spPr>
          <a:xfrm>
            <a:off x="262255" y="2002790"/>
            <a:ext cx="2393950" cy="645160"/>
          </a:xfrm>
          <a:prstGeom prst="rect">
            <a:avLst/>
          </a:prstGeom>
          <a:noFill/>
        </p:spPr>
        <p:txBody>
          <a:bodyPr wrap="square" rtlCol="0">
            <a:spAutoFit/>
          </a:bodyPr>
          <a:p>
            <a:pPr marL="285750" lvl="0" indent="-285750" algn="l">
              <a:buClrTx/>
              <a:buSzTx/>
              <a:buFont typeface="Wingdings" panose="05000000000000000000" pitchFamily="2" charset="2"/>
              <a:buChar char="Ø"/>
            </a:pPr>
            <a:r>
              <a:rPr lang="en-US" i="1" kern="100"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rPr>
              <a:t>2048</a:t>
            </a:r>
            <a:r>
              <a:rPr lang="en-US" kern="100"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rPr>
              <a:t>道</a:t>
            </a:r>
            <a:r>
              <a:rPr lang="en-US" kern="100"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rPr>
              <a:t>多道积分非线性</a:t>
            </a:r>
            <a:r>
              <a:rPr lang="en-US" i="1" kern="100"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rPr>
              <a:t>0.14%</a:t>
            </a:r>
            <a:endParaRPr lang="en-US" i="1" kern="100" dirty="0">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190" name="图片 190"/>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a:xfrm>
            <a:off x="648335" y="3110230"/>
            <a:ext cx="5118100" cy="3399790"/>
          </a:xfrm>
          <a:prstGeom prst="rect">
            <a:avLst/>
          </a:prstGeom>
          <a:noFill/>
          <a:ln>
            <a:noFill/>
          </a:ln>
        </p:spPr>
      </p:pic>
      <p:sp>
        <p:nvSpPr>
          <p:cNvPr id="15" name="文本框 14"/>
          <p:cNvSpPr txBox="1"/>
          <p:nvPr>
            <p:custDataLst>
              <p:tags r:id="rId7"/>
            </p:custDataLst>
          </p:nvPr>
        </p:nvSpPr>
        <p:spPr>
          <a:xfrm>
            <a:off x="6438117" y="1800608"/>
            <a:ext cx="2728760" cy="368300"/>
          </a:xfrm>
          <a:prstGeom prst="rect">
            <a:avLst/>
          </a:prstGeom>
          <a:noFill/>
        </p:spPr>
        <p:txBody>
          <a:bodyPr wrap="square" rtlCol="0">
            <a:spAutoFit/>
          </a:bodyPr>
          <a:p>
            <a:pPr marL="285750" indent="-285750">
              <a:buFont typeface="Wingdings" panose="05000000000000000000" pitchFamily="2" charset="2"/>
              <a:buChar char="Ø"/>
            </a:pPr>
            <a:r>
              <a:rPr lang="en-US" i="1"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INL</a:t>
            </a:r>
            <a:r>
              <a:rPr lang="en-US" i="1" kern="1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MAX</a:t>
            </a:r>
            <a:r>
              <a:rPr lang="en-US" i="1"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=1.45LSB</a:t>
            </a:r>
            <a:endParaRPr lang="en-US" kern="1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6" name="文本框 15"/>
          <p:cNvSpPr txBox="1"/>
          <p:nvPr>
            <p:custDataLst>
              <p:tags r:id="rId8"/>
            </p:custDataLst>
          </p:nvPr>
        </p:nvSpPr>
        <p:spPr>
          <a:xfrm>
            <a:off x="6438117" y="2295908"/>
            <a:ext cx="2728760" cy="368300"/>
          </a:xfrm>
          <a:prstGeom prst="rect">
            <a:avLst/>
          </a:prstGeom>
          <a:noFill/>
        </p:spPr>
        <p:txBody>
          <a:bodyPr wrap="square" rtlCol="0">
            <a:spAutoFit/>
          </a:bodyPr>
          <a:p>
            <a:pPr marL="285750" indent="-285750">
              <a:buFont typeface="Wingdings" panose="05000000000000000000" pitchFamily="2" charset="2"/>
              <a:buChar char="Ø"/>
            </a:pPr>
            <a:r>
              <a:rPr lang="en-US" i="1"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DNL</a:t>
            </a:r>
            <a:r>
              <a:rPr lang="en-US" i="1" kern="100" baseline="-25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MAX</a:t>
            </a:r>
            <a:r>
              <a:rPr lang="en-US" i="1"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=1.26LSB</a:t>
            </a:r>
            <a:endParaRPr lang="en-US" kern="1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189" name="图片 189"/>
          <p:cNvPicPr>
            <a:picLocks noChangeArrowheads="1"/>
          </p:cNvPicPr>
          <p:nvPr>
            <p:custDataLst>
              <p:tags r:id="rId9"/>
            </p:custDataLst>
          </p:nvPr>
        </p:nvPicPr>
        <p:blipFill>
          <a:blip r:embed="rId10">
            <a:extLst>
              <a:ext uri="{28A0092B-C50C-407E-A947-70E740481C1C}">
                <a14:useLocalDpi xmlns:a14="http://schemas.microsoft.com/office/drawing/2010/main" val="0"/>
              </a:ext>
            </a:extLst>
          </a:blip>
          <a:srcRect/>
          <a:stretch>
            <a:fillRect/>
          </a:stretch>
        </p:blipFill>
        <p:spPr>
          <a:xfrm>
            <a:off x="9044305" y="1394460"/>
            <a:ext cx="2228215" cy="1537335"/>
          </a:xfrm>
          <a:prstGeom prst="rect">
            <a:avLst/>
          </a:prstGeom>
          <a:noFill/>
          <a:ln>
            <a:noFill/>
          </a:ln>
        </p:spPr>
      </p:pic>
      <p:pic>
        <p:nvPicPr>
          <p:cNvPr id="187" name="图片 187"/>
          <p:cNvPicPr>
            <a:picLocks noChangeArrowheads="1"/>
          </p:cNvPicPr>
          <p:nvPr>
            <p:custDataLst>
              <p:tags r:id="rId11"/>
            </p:custDataLst>
          </p:nvPr>
        </p:nvPicPr>
        <p:blipFill>
          <a:blip r:embed="rId12">
            <a:extLst>
              <a:ext uri="{28A0092B-C50C-407E-A947-70E740481C1C}">
                <a14:useLocalDpi xmlns:a14="http://schemas.microsoft.com/office/drawing/2010/main" val="0"/>
              </a:ext>
            </a:extLst>
          </a:blip>
          <a:srcRect/>
          <a:stretch>
            <a:fillRect/>
          </a:stretch>
        </p:blipFill>
        <p:spPr>
          <a:xfrm>
            <a:off x="6174740" y="3402965"/>
            <a:ext cx="2816860" cy="2813685"/>
          </a:xfrm>
          <a:prstGeom prst="rect">
            <a:avLst/>
          </a:prstGeom>
          <a:noFill/>
          <a:ln>
            <a:noFill/>
          </a:ln>
        </p:spPr>
      </p:pic>
      <p:pic>
        <p:nvPicPr>
          <p:cNvPr id="188" name="图片 188"/>
          <p:cNvPicPr>
            <a:picLocks noChangeArrowheads="1"/>
          </p:cNvPicPr>
          <p:nvPr>
            <p:custDataLst>
              <p:tags r:id="rId13"/>
            </p:custDataLst>
          </p:nvPr>
        </p:nvPicPr>
        <p:blipFill>
          <a:blip r:embed="rId14">
            <a:extLst>
              <a:ext uri="{28A0092B-C50C-407E-A947-70E740481C1C}">
                <a14:useLocalDpi xmlns:a14="http://schemas.microsoft.com/office/drawing/2010/main" val="0"/>
              </a:ext>
            </a:extLst>
          </a:blip>
          <a:srcRect/>
          <a:stretch>
            <a:fillRect/>
          </a:stretch>
        </p:blipFill>
        <p:spPr>
          <a:xfrm>
            <a:off x="8890000" y="3472815"/>
            <a:ext cx="3060065" cy="27152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10" advTm="40775"/>
    </mc:Choice>
    <mc:Fallback>
      <p:transition advTm="4077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1051680" y="269671"/>
            <a:ext cx="8229193" cy="521970"/>
          </a:xfrm>
          <a:prstGeom prst="rect">
            <a:avLst/>
          </a:prstGeom>
          <a:noFill/>
        </p:spPr>
        <p:txBody>
          <a:bodyPr wrap="square" rtlCol="0">
            <a:spAutoFit/>
            <a:scene3d>
              <a:camera prst="orthographicFront"/>
              <a:lightRig rig="threePt" dir="t"/>
            </a:scene3d>
            <a:sp3d contourW="6350"/>
          </a:bodyPr>
          <a:lstStyle/>
          <a:p>
            <a:pPr lvl="0" defTabSz="671830">
              <a:defRPr/>
            </a:pPr>
            <a:r>
              <a:rPr kumimoji="0" lang="zh-CN" altLang="en-US" sz="2800" b="1" i="0" u="none" strike="noStrike" kern="1200" cap="none" spc="0" normalizeH="0" baseline="0" noProof="0" dirty="0">
                <a:ln>
                  <a:noFill/>
                </a:ln>
                <a:solidFill>
                  <a:srgbClr val="2F5597"/>
                </a:solidFill>
                <a:effectLst/>
                <a:uLnTx/>
                <a:uFillTx/>
                <a:latin typeface="微软雅黑" panose="020B0503020204020204" charset="-122"/>
                <a:ea typeface="微软雅黑" panose="020B0503020204020204" charset="-122"/>
                <a:cs typeface="+mn-cs"/>
              </a:rPr>
              <a:t>能谱测量</a:t>
            </a:r>
            <a:r>
              <a:rPr kumimoji="0" lang="zh-CN" altLang="en-US" sz="2800" b="1" i="0" u="none" strike="noStrike" kern="1200" cap="none" spc="0" normalizeH="0" baseline="0" noProof="0" dirty="0">
                <a:ln>
                  <a:noFill/>
                </a:ln>
                <a:solidFill>
                  <a:srgbClr val="2F5597"/>
                </a:solidFill>
                <a:effectLst/>
                <a:uLnTx/>
                <a:uFillTx/>
                <a:latin typeface="微软雅黑" panose="020B0503020204020204" charset="-122"/>
                <a:ea typeface="微软雅黑" panose="020B0503020204020204" charset="-122"/>
                <a:cs typeface="+mn-cs"/>
              </a:rPr>
              <a:t>结果</a:t>
            </a:r>
            <a:endParaRPr kumimoji="0" lang="zh-CN" altLang="en-US" sz="2800" b="1" i="0" u="none" strike="noStrike" kern="1200" cap="none" spc="0" normalizeH="0" baseline="0" noProof="0" dirty="0">
              <a:ln>
                <a:noFill/>
              </a:ln>
              <a:solidFill>
                <a:srgbClr val="2F5597"/>
              </a:solidFill>
              <a:effectLst/>
              <a:uLnTx/>
              <a:uFillTx/>
              <a:latin typeface="微软雅黑" panose="020B0503020204020204" charset="-122"/>
              <a:ea typeface="微软雅黑" panose="020B0503020204020204" charset="-122"/>
              <a:cs typeface="+mn-cs"/>
            </a:endParaRPr>
          </a:p>
        </p:txBody>
      </p:sp>
      <p:sp>
        <p:nvSpPr>
          <p:cNvPr id="49" name="灯片编号占位符 14"/>
          <p:cNvSpPr txBox="1"/>
          <p:nvPr/>
        </p:nvSpPr>
        <p:spPr>
          <a:xfrm>
            <a:off x="8604249" y="42624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F083D59E-DAD1-4855-A0AE-B014DCFC8245}" type="slidenum">
              <a:rPr kumimoji="0" lang="zh-CN" altLang="en-US" sz="1400" b="1" i="0" u="none" strike="noStrike" kern="1200" cap="none" spc="0" normalizeH="0" baseline="0" noProof="0" smtClean="0">
                <a:ln>
                  <a:noFill/>
                </a:ln>
                <a:solidFill>
                  <a:srgbClr val="404040"/>
                </a:solidFill>
                <a:effectLst/>
                <a:uLnTx/>
                <a:uFillTx/>
                <a:latin typeface="微软雅黑" panose="020B0503020204020204" charset="-122"/>
                <a:ea typeface="微软雅黑" panose="020B0503020204020204" charset="-122"/>
                <a:cs typeface="+mn-cs"/>
              </a:rPr>
            </a:fld>
            <a:endParaRPr kumimoji="0" lang="zh-CN" altLang="en-US" sz="14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endParaRPr>
          </a:p>
        </p:txBody>
      </p:sp>
      <p:sp>
        <p:nvSpPr>
          <p:cNvPr id="21" name="AutoShape 20"/>
          <p:cNvSpPr>
            <a:spLocks noChangeArrowheads="1"/>
          </p:cNvSpPr>
          <p:nvPr/>
        </p:nvSpPr>
        <p:spPr bwMode="gray">
          <a:xfrm>
            <a:off x="151221" y="969564"/>
            <a:ext cx="278382" cy="28698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2F5597"/>
          </a:solidFill>
          <a:ln>
            <a:noFill/>
          </a:ln>
          <a:effectLst>
            <a:outerShdw blurRad="50800" dist="38100" dir="2700000" algn="tl" rotWithShape="0">
              <a:prstClr val="black">
                <a:alpha val="40000"/>
              </a:prstClr>
            </a:outerShdw>
          </a:effectLst>
        </p:spPr>
        <p:txBody>
          <a:bodyPr wrap="none" lIns="91360" tIns="45680" rIns="91360" bIns="45680" anchor="ctr"/>
          <a:lstStyle/>
          <a:p>
            <a:endParaRPr lang="zh-CN" altLang="en-US" sz="4800">
              <a:solidFill>
                <a:schemeClr val="accent1"/>
              </a:solidFill>
              <a:latin typeface="微软雅黑" panose="020B0503020204020204" charset="-122"/>
              <a:ea typeface="微软雅黑" panose="020B0503020204020204" charset="-122"/>
            </a:endParaRPr>
          </a:p>
        </p:txBody>
      </p:sp>
      <p:sp>
        <p:nvSpPr>
          <p:cNvPr id="22" name="Text Placeholder 3"/>
          <p:cNvSpPr txBox="1"/>
          <p:nvPr/>
        </p:nvSpPr>
        <p:spPr>
          <a:xfrm>
            <a:off x="575945" y="836295"/>
            <a:ext cx="7874635" cy="553720"/>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50000"/>
              </a:lnSpc>
              <a:defRPr/>
            </a:pPr>
            <a:r>
              <a:rPr lang="en-US" altLang="zh-CN" sz="2400" kern="100" dirty="0">
                <a:solidFill>
                  <a:prstClr val="black"/>
                </a:solidFill>
                <a:latin typeface="微软雅黑" panose="020B0503020204020204" charset="-122"/>
                <a:ea typeface="微软雅黑" panose="020B0503020204020204" charset="-122"/>
                <a:cs typeface="仿宋" panose="02010609060101010101" pitchFamily="49" charset="-122"/>
              </a:rPr>
              <a:t> </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对</a:t>
            </a:r>
            <a:r>
              <a:rPr lang="en-US" altLang="zh-CN" sz="2400" b="1" kern="100" baseline="30000" dirty="0">
                <a:solidFill>
                  <a:srgbClr val="2F5597"/>
                </a:solidFill>
                <a:latin typeface="微软雅黑" panose="020B0503020204020204" charset="-122"/>
                <a:ea typeface="微软雅黑" panose="020B0503020204020204" charset="-122"/>
                <a:cs typeface="仿宋" panose="02010609060101010101" pitchFamily="49" charset="-122"/>
              </a:rPr>
              <a:t>241</a:t>
            </a:r>
            <a:r>
              <a:rPr lang="en-US" altLang="zh-CN" sz="2400" b="1" kern="100" dirty="0">
                <a:solidFill>
                  <a:srgbClr val="2F5597"/>
                </a:solidFill>
                <a:latin typeface="微软雅黑" panose="020B0503020204020204" charset="-122"/>
                <a:ea typeface="微软雅黑" panose="020B0503020204020204" charset="-122"/>
                <a:cs typeface="仿宋" panose="02010609060101010101" pitchFamily="49" charset="-122"/>
              </a:rPr>
              <a:t>Am</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进行能谱探测，谱分辨率为</a:t>
            </a:r>
            <a:r>
              <a:rPr lang="en-US" altLang="zh-CN" sz="2400" b="1" kern="100" dirty="0">
                <a:solidFill>
                  <a:srgbClr val="2F5597"/>
                </a:solidFill>
                <a:latin typeface="微软雅黑" panose="020B0503020204020204" charset="-122"/>
                <a:ea typeface="微软雅黑" panose="020B0503020204020204" charset="-122"/>
                <a:cs typeface="仿宋" panose="02010609060101010101" pitchFamily="49" charset="-122"/>
              </a:rPr>
              <a:t>8.93%</a:t>
            </a:r>
            <a:endParaRPr lang="en-US" altLang="zh-CN" sz="2400" b="1" kern="100" dirty="0">
              <a:solidFill>
                <a:srgbClr val="2F5597"/>
              </a:solidFill>
              <a:latin typeface="微软雅黑" panose="020B0503020204020204" charset="-122"/>
              <a:ea typeface="微软雅黑" panose="020B0503020204020204" charset="-122"/>
              <a:cs typeface="仿宋" panose="02010609060101010101" pitchFamily="49" charset="-122"/>
            </a:endParaRPr>
          </a:p>
        </p:txBody>
      </p:sp>
      <p:grpSp>
        <p:nvGrpSpPr>
          <p:cNvPr id="19" name="组合 18"/>
          <p:cNvGrpSpPr/>
          <p:nvPr/>
        </p:nvGrpSpPr>
        <p:grpSpPr>
          <a:xfrm>
            <a:off x="7564121" y="1024042"/>
            <a:ext cx="4004309" cy="1982470"/>
            <a:chOff x="8343356" y="1193619"/>
            <a:chExt cx="4004309" cy="1982470"/>
          </a:xfrm>
        </p:grpSpPr>
        <p:sp>
          <p:nvSpPr>
            <p:cNvPr id="18" name="圆角矩形 29"/>
            <p:cNvSpPr/>
            <p:nvPr/>
          </p:nvSpPr>
          <p:spPr>
            <a:xfrm>
              <a:off x="8343356" y="1193619"/>
              <a:ext cx="3848100" cy="1982470"/>
            </a:xfrm>
            <a:prstGeom prst="roundRect">
              <a:avLst>
                <a:gd name="adj" fmla="val 6029"/>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5" name="文本框 14"/>
            <p:cNvSpPr txBox="1"/>
            <p:nvPr/>
          </p:nvSpPr>
          <p:spPr>
            <a:xfrm>
              <a:off x="8499565" y="2160648"/>
              <a:ext cx="3848100" cy="1014730"/>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en-US" altLang="zh-CN" sz="20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0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谱光滑：对原始谱进行多峰拟合得到的累计峰拟合</a:t>
              </a:r>
              <a:endParaRPr lang="zh-CN" altLang="en-US" sz="20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7" name="文本框 16"/>
            <p:cNvSpPr txBox="1"/>
            <p:nvPr/>
          </p:nvSpPr>
          <p:spPr>
            <a:xfrm>
              <a:off x="8408851" y="1261775"/>
              <a:ext cx="3587751" cy="1014730"/>
            </a:xfrm>
            <a:prstGeom prst="rect">
              <a:avLst/>
            </a:prstGeom>
            <a:noFill/>
          </p:spPr>
          <p:txBody>
            <a:bodyPr wrap="square">
              <a:spAutoFit/>
            </a:bodyPr>
            <a:lstStyle/>
            <a:p>
              <a:pPr marL="342900" indent="-342900" algn="just">
                <a:buFont typeface="Arial" panose="020B0604020202020204" pitchFamily="34" charset="0"/>
                <a:buChar char="•"/>
              </a:pPr>
              <a:r>
                <a:rPr lang="zh-CN" altLang="en-US" sz="2000" dirty="0">
                  <a:latin typeface="Times New Roman" panose="02020603050405020304" pitchFamily="18" charset="0"/>
                  <a:ea typeface="微软雅黑" panose="020B0503020204020204" charset="-122"/>
                  <a:cs typeface="Times New Roman" panose="02020603050405020304" pitchFamily="18" charset="0"/>
                </a:rPr>
                <a:t>原始谱峰位为</a:t>
              </a:r>
              <a:r>
                <a:rPr lang="en-US" altLang="zh-CN" sz="2000" dirty="0">
                  <a:latin typeface="Times New Roman" panose="02020603050405020304" pitchFamily="18" charset="0"/>
                  <a:ea typeface="微软雅黑" panose="020B0503020204020204" charset="-122"/>
                  <a:cs typeface="Times New Roman" panose="02020603050405020304" pitchFamily="18" charset="0"/>
                </a:rPr>
                <a:t>1511</a:t>
              </a:r>
              <a:r>
                <a:rPr lang="zh-CN" altLang="en-US" sz="2000" dirty="0">
                  <a:latin typeface="Times New Roman" panose="02020603050405020304" pitchFamily="18" charset="0"/>
                  <a:ea typeface="微软雅黑" panose="020B0503020204020204" charset="-122"/>
                  <a:cs typeface="Times New Roman" panose="02020603050405020304" pitchFamily="18" charset="0"/>
                </a:rPr>
                <a:t>道，对应电压幅度</a:t>
              </a:r>
              <a:r>
                <a:rPr lang="en-US" altLang="zh-CN" sz="2000" dirty="0">
                  <a:latin typeface="Times New Roman" panose="02020603050405020304" pitchFamily="18" charset="0"/>
                  <a:ea typeface="微软雅黑" panose="020B0503020204020204" charset="-122"/>
                  <a:cs typeface="Times New Roman" panose="02020603050405020304" pitchFamily="18" charset="0"/>
                </a:rPr>
                <a:t>3.689V</a:t>
              </a:r>
              <a:r>
                <a:rPr lang="zh-CN" altLang="en-US" sz="2000" dirty="0">
                  <a:latin typeface="Times New Roman" panose="02020603050405020304" pitchFamily="18" charset="0"/>
                  <a:ea typeface="微软雅黑" panose="020B0503020204020204" charset="-122"/>
                  <a:cs typeface="Times New Roman" panose="02020603050405020304" pitchFamily="18" charset="0"/>
                </a:rPr>
                <a:t>，谱峰半高宽为</a:t>
              </a:r>
              <a:r>
                <a:rPr lang="en-US" altLang="zh-CN" sz="2000" dirty="0">
                  <a:latin typeface="Times New Roman" panose="02020603050405020304" pitchFamily="18" charset="0"/>
                  <a:ea typeface="微软雅黑" panose="020B0503020204020204" charset="-122"/>
                  <a:cs typeface="Times New Roman" panose="02020603050405020304" pitchFamily="18" charset="0"/>
                </a:rPr>
                <a:t>1560-1425=135</a:t>
              </a:r>
              <a:r>
                <a:rPr lang="zh-CN" altLang="en-US" sz="2000" dirty="0">
                  <a:latin typeface="Times New Roman" panose="02020603050405020304" pitchFamily="18" charset="0"/>
                  <a:ea typeface="微软雅黑" panose="020B0503020204020204" charset="-122"/>
                  <a:cs typeface="Times New Roman" panose="02020603050405020304" pitchFamily="18" charset="0"/>
                </a:rPr>
                <a:t>道</a:t>
              </a:r>
              <a:endParaRPr lang="zh-CN" altLang="en-US" sz="2000" dirty="0">
                <a:latin typeface="Times New Roman" panose="02020603050405020304" pitchFamily="18" charset="0"/>
                <a:ea typeface="微软雅黑" panose="020B0503020204020204" charset="-122"/>
                <a:cs typeface="Times New Roman" panose="02020603050405020304" pitchFamily="18" charset="0"/>
              </a:endParaRPr>
            </a:p>
          </p:txBody>
        </p:sp>
      </p:grpSp>
      <p:pic>
        <p:nvPicPr>
          <p:cNvPr id="3" name="图片 1"/>
          <p:cNvPicPr/>
          <p:nvPr>
            <p:custDataLst>
              <p:tags r:id="rId1"/>
            </p:custDataLst>
          </p:nvPr>
        </p:nvPicPr>
        <p:blipFill>
          <a:blip r:embed="rId2"/>
          <a:stretch>
            <a:fillRect/>
          </a:stretch>
        </p:blipFill>
        <p:spPr>
          <a:xfrm>
            <a:off x="237490" y="1821180"/>
            <a:ext cx="6428105" cy="4812665"/>
          </a:xfrm>
          <a:prstGeom prst="rect">
            <a:avLst/>
          </a:prstGeom>
        </p:spPr>
      </p:pic>
      <p:pic>
        <p:nvPicPr>
          <p:cNvPr id="77" name="图片 77"/>
          <p:cNvPicPr/>
          <p:nvPr>
            <p:custDataLst>
              <p:tags r:id="rId3"/>
            </p:custDataLst>
          </p:nvPr>
        </p:nvPicPr>
        <p:blipFill>
          <a:blip r:embed="rId4"/>
          <a:stretch>
            <a:fillRect/>
          </a:stretch>
        </p:blipFill>
        <p:spPr>
          <a:xfrm>
            <a:off x="6574790" y="3321050"/>
            <a:ext cx="4993640" cy="30378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40775"/>
    </mc:Choice>
    <mc:Fallback>
      <p:transition advTm="4077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1051680" y="269671"/>
            <a:ext cx="8229193" cy="521970"/>
          </a:xfrm>
          <a:prstGeom prst="rect">
            <a:avLst/>
          </a:prstGeom>
          <a:noFill/>
        </p:spPr>
        <p:txBody>
          <a:bodyPr wrap="square" rtlCol="0">
            <a:spAutoFit/>
            <a:scene3d>
              <a:camera prst="orthographicFront"/>
              <a:lightRig rig="threePt" dir="t"/>
            </a:scene3d>
            <a:sp3d contourW="6350"/>
          </a:bodyPr>
          <a:lstStyle/>
          <a:p>
            <a:pPr lvl="0" defTabSz="671830">
              <a:defRPr/>
            </a:pPr>
            <a:r>
              <a:rPr kumimoji="0" lang="zh-CN" altLang="en-US" sz="2800" b="1" i="0" u="none" strike="noStrike" kern="1200" cap="none" spc="0" normalizeH="0" baseline="0" noProof="0" dirty="0">
                <a:ln>
                  <a:noFill/>
                </a:ln>
                <a:solidFill>
                  <a:srgbClr val="2F5597"/>
                </a:solidFill>
                <a:effectLst/>
                <a:uLnTx/>
                <a:uFillTx/>
                <a:latin typeface="微软雅黑" panose="020B0503020204020204" charset="-122"/>
                <a:ea typeface="微软雅黑" panose="020B0503020204020204" charset="-122"/>
                <a:cs typeface="+mn-cs"/>
              </a:rPr>
              <a:t>时间</a:t>
            </a:r>
            <a:r>
              <a:rPr kumimoji="0" lang="zh-CN" altLang="en-US" sz="2800" b="1" i="0" u="none" strike="noStrike" kern="1200" cap="none" spc="0" normalizeH="0" baseline="0" noProof="0" dirty="0">
                <a:ln>
                  <a:noFill/>
                </a:ln>
                <a:solidFill>
                  <a:srgbClr val="2F5597"/>
                </a:solidFill>
                <a:effectLst/>
                <a:uLnTx/>
                <a:uFillTx/>
                <a:latin typeface="微软雅黑" panose="020B0503020204020204" charset="-122"/>
                <a:ea typeface="微软雅黑" panose="020B0503020204020204" charset="-122"/>
                <a:cs typeface="+mn-cs"/>
              </a:rPr>
              <a:t>谱测量</a:t>
            </a:r>
            <a:r>
              <a:rPr kumimoji="0" lang="zh-CN" altLang="en-US" sz="2800" b="1" i="0" u="none" strike="noStrike" kern="1200" cap="none" spc="0" normalizeH="0" baseline="0" noProof="0" dirty="0">
                <a:ln>
                  <a:noFill/>
                </a:ln>
                <a:solidFill>
                  <a:srgbClr val="2F5597"/>
                </a:solidFill>
                <a:effectLst/>
                <a:uLnTx/>
                <a:uFillTx/>
                <a:latin typeface="微软雅黑" panose="020B0503020204020204" charset="-122"/>
                <a:ea typeface="微软雅黑" panose="020B0503020204020204" charset="-122"/>
                <a:cs typeface="+mn-cs"/>
              </a:rPr>
              <a:t>结果</a:t>
            </a:r>
            <a:endParaRPr kumimoji="0" lang="zh-CN" altLang="en-US" sz="2800" b="1" i="0" u="none" strike="noStrike" kern="1200" cap="none" spc="0" normalizeH="0" baseline="0" noProof="0" dirty="0">
              <a:ln>
                <a:noFill/>
              </a:ln>
              <a:solidFill>
                <a:srgbClr val="2F5597"/>
              </a:solidFill>
              <a:effectLst/>
              <a:uLnTx/>
              <a:uFillTx/>
              <a:latin typeface="微软雅黑" panose="020B0503020204020204" charset="-122"/>
              <a:ea typeface="微软雅黑" panose="020B0503020204020204" charset="-122"/>
              <a:cs typeface="+mn-cs"/>
            </a:endParaRPr>
          </a:p>
        </p:txBody>
      </p:sp>
      <p:sp>
        <p:nvSpPr>
          <p:cNvPr id="49" name="灯片编号占位符 14"/>
          <p:cNvSpPr txBox="1"/>
          <p:nvPr/>
        </p:nvSpPr>
        <p:spPr>
          <a:xfrm>
            <a:off x="8604249" y="42624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F083D59E-DAD1-4855-A0AE-B014DCFC8245}" type="slidenum">
              <a:rPr kumimoji="0" lang="zh-CN" altLang="en-US" sz="1400" b="1" i="0" u="none" strike="noStrike" kern="1200" cap="none" spc="0" normalizeH="0" baseline="0" noProof="0" smtClean="0">
                <a:ln>
                  <a:noFill/>
                </a:ln>
                <a:solidFill>
                  <a:srgbClr val="404040"/>
                </a:solidFill>
                <a:effectLst/>
                <a:uLnTx/>
                <a:uFillTx/>
                <a:latin typeface="微软雅黑" panose="020B0503020204020204" charset="-122"/>
                <a:ea typeface="微软雅黑" panose="020B0503020204020204" charset="-122"/>
                <a:cs typeface="+mn-cs"/>
              </a:rPr>
            </a:fld>
            <a:endParaRPr kumimoji="0" lang="zh-CN" altLang="en-US" sz="14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endParaRPr>
          </a:p>
        </p:txBody>
      </p:sp>
      <p:sp>
        <p:nvSpPr>
          <p:cNvPr id="21" name="AutoShape 20"/>
          <p:cNvSpPr>
            <a:spLocks noChangeArrowheads="1"/>
          </p:cNvSpPr>
          <p:nvPr/>
        </p:nvSpPr>
        <p:spPr bwMode="gray">
          <a:xfrm>
            <a:off x="151221" y="969564"/>
            <a:ext cx="278382" cy="28698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2F5597"/>
          </a:solidFill>
          <a:ln>
            <a:noFill/>
          </a:ln>
          <a:effectLst>
            <a:outerShdw blurRad="50800" dist="38100" dir="2700000" algn="tl" rotWithShape="0">
              <a:prstClr val="black">
                <a:alpha val="40000"/>
              </a:prstClr>
            </a:outerShdw>
          </a:effectLst>
        </p:spPr>
        <p:txBody>
          <a:bodyPr wrap="none" lIns="91360" tIns="45680" rIns="91360" bIns="45680" anchor="ctr"/>
          <a:lstStyle/>
          <a:p>
            <a:endParaRPr lang="zh-CN" altLang="en-US" sz="4800">
              <a:solidFill>
                <a:schemeClr val="accent1"/>
              </a:solidFill>
              <a:latin typeface="微软雅黑" panose="020B0503020204020204" charset="-122"/>
              <a:ea typeface="微软雅黑" panose="020B0503020204020204" charset="-122"/>
            </a:endParaRPr>
          </a:p>
        </p:txBody>
      </p:sp>
      <p:sp>
        <p:nvSpPr>
          <p:cNvPr id="22" name="Text Placeholder 3"/>
          <p:cNvSpPr txBox="1"/>
          <p:nvPr/>
        </p:nvSpPr>
        <p:spPr>
          <a:xfrm>
            <a:off x="575945" y="836295"/>
            <a:ext cx="7874635" cy="553720"/>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50000"/>
              </a:lnSpc>
              <a:defRPr/>
            </a:pPr>
            <a:r>
              <a:rPr lang="en-US" altLang="zh-CN" sz="2400" kern="100" dirty="0">
                <a:solidFill>
                  <a:prstClr val="black"/>
                </a:solidFill>
                <a:latin typeface="微软雅黑" panose="020B0503020204020204" charset="-122"/>
                <a:ea typeface="微软雅黑" panose="020B0503020204020204" charset="-122"/>
                <a:cs typeface="仿宋" panose="02010609060101010101" pitchFamily="49" charset="-122"/>
              </a:rPr>
              <a:t> </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对</a:t>
            </a:r>
            <a:r>
              <a:rPr lang="en-US" altLang="zh-CN" sz="2400" b="1" kern="100" baseline="30000" dirty="0">
                <a:solidFill>
                  <a:srgbClr val="2F5597"/>
                </a:solidFill>
                <a:latin typeface="微软雅黑" panose="020B0503020204020204" charset="-122"/>
                <a:ea typeface="微软雅黑" panose="020B0503020204020204" charset="-122"/>
                <a:cs typeface="仿宋" panose="02010609060101010101" pitchFamily="49" charset="-122"/>
              </a:rPr>
              <a:t>241</a:t>
            </a:r>
            <a:r>
              <a:rPr lang="en-US" altLang="zh-CN" sz="2400" b="1" kern="100" dirty="0">
                <a:solidFill>
                  <a:srgbClr val="2F5597"/>
                </a:solidFill>
                <a:latin typeface="微软雅黑" panose="020B0503020204020204" charset="-122"/>
                <a:ea typeface="微软雅黑" panose="020B0503020204020204" charset="-122"/>
                <a:cs typeface="仿宋" panose="02010609060101010101" pitchFamily="49" charset="-122"/>
              </a:rPr>
              <a:t>Am</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放射的</a:t>
            </a:r>
            <a:r>
              <a:rPr lang="en-US" altLang="zh-CN" sz="2400" b="1" kern="100" dirty="0">
                <a:solidFill>
                  <a:srgbClr val="2F5597"/>
                </a:solidFill>
                <a:latin typeface="微软雅黑" panose="020B0503020204020204" charset="-122"/>
                <a:ea typeface="微软雅黑" panose="020B0503020204020204" charset="-122"/>
                <a:cs typeface="仿宋" panose="02010609060101010101" pitchFamily="49" charset="-122"/>
              </a:rPr>
              <a:t>α</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粒子时间分布规律进行</a:t>
            </a:r>
            <a:r>
              <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rPr>
              <a:t>探测</a:t>
            </a:r>
            <a:endParaRPr lang="zh-CN" altLang="en-US" sz="2400" b="1" kern="100" dirty="0">
              <a:solidFill>
                <a:srgbClr val="2F5597"/>
              </a:solidFill>
              <a:latin typeface="微软雅黑" panose="020B0503020204020204" charset="-122"/>
              <a:ea typeface="微软雅黑" panose="020B0503020204020204" charset="-122"/>
              <a:cs typeface="仿宋" panose="02010609060101010101" pitchFamily="49" charset="-122"/>
            </a:endParaRPr>
          </a:p>
        </p:txBody>
      </p:sp>
      <p:grpSp>
        <p:nvGrpSpPr>
          <p:cNvPr id="19" name="组合 18"/>
          <p:cNvGrpSpPr/>
          <p:nvPr/>
        </p:nvGrpSpPr>
        <p:grpSpPr>
          <a:xfrm>
            <a:off x="7548880" y="1036320"/>
            <a:ext cx="3924300" cy="1755140"/>
            <a:chOff x="8202386" y="1426029"/>
            <a:chExt cx="3924300" cy="2344289"/>
          </a:xfrm>
        </p:grpSpPr>
        <p:sp>
          <p:nvSpPr>
            <p:cNvPr id="18" name="圆角矩形 29"/>
            <p:cNvSpPr/>
            <p:nvPr/>
          </p:nvSpPr>
          <p:spPr>
            <a:xfrm>
              <a:off x="8278586" y="1426029"/>
              <a:ext cx="3848100" cy="2247265"/>
            </a:xfrm>
            <a:prstGeom prst="roundRect">
              <a:avLst>
                <a:gd name="adj" fmla="val 6029"/>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17" name="文本框 16"/>
            <p:cNvSpPr txBox="1"/>
            <p:nvPr/>
          </p:nvSpPr>
          <p:spPr>
            <a:xfrm>
              <a:off x="8202386" y="1560885"/>
              <a:ext cx="3798570" cy="2209433"/>
            </a:xfrm>
            <a:prstGeom prst="rect">
              <a:avLst/>
            </a:prstGeom>
            <a:noFill/>
          </p:spPr>
          <p:txBody>
            <a:bodyPr wrap="square">
              <a:noAutofit/>
            </a:bodyPr>
            <a:lstStyle/>
            <a:p>
              <a:pPr marL="342900" indent="-342900" algn="just">
                <a:buFont typeface="Arial" panose="020B0604020202020204" pitchFamily="34" charset="0"/>
                <a:buChar char="•"/>
              </a:pPr>
              <a:r>
                <a:rPr lang="en-US" sz="2000" baseline="30000" dirty="0">
                  <a:latin typeface="Times New Roman" panose="02020603050405020304" pitchFamily="18" charset="0"/>
                  <a:ea typeface="微软雅黑" panose="020B0503020204020204" charset="-122"/>
                  <a:cs typeface="Times New Roman" panose="02020603050405020304" pitchFamily="18" charset="0"/>
                </a:rPr>
                <a:t>241</a:t>
              </a:r>
              <a:r>
                <a:rPr lang="en-US" sz="2000" dirty="0">
                  <a:latin typeface="Times New Roman" panose="02020603050405020304" pitchFamily="18" charset="0"/>
                  <a:ea typeface="微软雅黑" panose="020B0503020204020204" charset="-122"/>
                  <a:cs typeface="Times New Roman" panose="02020603050405020304" pitchFamily="18" charset="0"/>
                </a:rPr>
                <a:t>Am</a:t>
              </a:r>
              <a:r>
                <a:rPr lang="zh-CN" altLang="en-US" sz="2000" dirty="0">
                  <a:latin typeface="Times New Roman" panose="02020603050405020304" pitchFamily="18" charset="0"/>
                  <a:ea typeface="微软雅黑" panose="020B0503020204020204" charset="-122"/>
                  <a:cs typeface="Times New Roman" panose="02020603050405020304" pitchFamily="18" charset="0"/>
                </a:rPr>
                <a:t>放射源，两</a:t>
              </a:r>
              <a:r>
                <a:rPr lang="en-US" altLang="zh-CN" sz="2000" dirty="0">
                  <a:latin typeface="Times New Roman" panose="02020603050405020304" pitchFamily="18" charset="0"/>
                  <a:ea typeface="微软雅黑" panose="020B0503020204020204" charset="-122"/>
                  <a:cs typeface="Times New Roman" panose="02020603050405020304" pitchFamily="18" charset="0"/>
                </a:rPr>
                <a:t>α</a:t>
              </a:r>
              <a:r>
                <a:rPr lang="zh-CN" altLang="en-US" sz="2000" dirty="0">
                  <a:latin typeface="Times New Roman" panose="02020603050405020304" pitchFamily="18" charset="0"/>
                  <a:ea typeface="微软雅黑" panose="020B0503020204020204" charset="-122"/>
                  <a:cs typeface="Times New Roman" panose="02020603050405020304" pitchFamily="18" charset="0"/>
                </a:rPr>
                <a:t>粒子间隔时间多数为</a:t>
              </a:r>
              <a:r>
                <a:rPr lang="en-US" altLang="zh-CN" sz="2000" dirty="0">
                  <a:latin typeface="Times New Roman" panose="02020603050405020304" pitchFamily="18" charset="0"/>
                  <a:ea typeface="微软雅黑" panose="020B0503020204020204" charset="-122"/>
                  <a:cs typeface="Times New Roman" panose="02020603050405020304" pitchFamily="18" charset="0"/>
                </a:rPr>
                <a:t>2.1ms</a:t>
              </a:r>
              <a:r>
                <a:rPr lang="zh-CN" altLang="en-US" sz="2000" dirty="0">
                  <a:latin typeface="Times New Roman" panose="02020603050405020304" pitchFamily="18" charset="0"/>
                  <a:ea typeface="微软雅黑" panose="020B0503020204020204" charset="-122"/>
                  <a:cs typeface="Times New Roman" panose="02020603050405020304" pitchFamily="18" charset="0"/>
                </a:rPr>
                <a:t>，实验中所用</a:t>
              </a:r>
              <a:r>
                <a:rPr lang="zh-CN" altLang="en-US" sz="2000" dirty="0">
                  <a:latin typeface="Times New Roman" panose="02020603050405020304" pitchFamily="18" charset="0"/>
                  <a:ea typeface="微软雅黑" panose="020B0503020204020204" charset="-122"/>
                  <a:cs typeface="Times New Roman" panose="02020603050405020304" pitchFamily="18" charset="0"/>
                </a:rPr>
                <a:t>的烟雾报警器中的镅源活度</a:t>
              </a:r>
              <a:r>
                <a:rPr lang="en-US" altLang="zh-CN" sz="2000" dirty="0">
                  <a:latin typeface="Times New Roman" panose="02020603050405020304" pitchFamily="18" charset="0"/>
                  <a:ea typeface="微软雅黑" panose="020B0503020204020204" charset="-122"/>
                  <a:cs typeface="Times New Roman" panose="02020603050405020304" pitchFamily="18" charset="0"/>
                </a:rPr>
                <a:t>0.129</a:t>
              </a:r>
              <a:r>
                <a:rPr lang="zh-CN" altLang="en-US" sz="2000" dirty="0">
                  <a:latin typeface="Times New Roman" panose="02020603050405020304" pitchFamily="18" charset="0"/>
                  <a:ea typeface="微软雅黑" panose="020B0503020204020204" charset="-122"/>
                  <a:cs typeface="Times New Roman" panose="02020603050405020304" pitchFamily="18" charset="0"/>
                </a:rPr>
                <a:t>微</a:t>
              </a:r>
              <a:r>
                <a:rPr lang="zh-CN" altLang="en-US" sz="2000" dirty="0">
                  <a:latin typeface="Times New Roman" panose="02020603050405020304" pitchFamily="18" charset="0"/>
                  <a:ea typeface="微软雅黑" panose="020B0503020204020204" charset="-122"/>
                  <a:cs typeface="Times New Roman" panose="02020603050405020304" pitchFamily="18" charset="0"/>
                </a:rPr>
                <a:t>居里</a:t>
              </a:r>
              <a:endParaRPr lang="zh-CN" altLang="en-US" sz="2000" dirty="0">
                <a:latin typeface="Times New Roman" panose="02020603050405020304" pitchFamily="18" charset="0"/>
                <a:ea typeface="微软雅黑" panose="020B0503020204020204" charset="-122"/>
                <a:cs typeface="Times New Roman" panose="02020603050405020304" pitchFamily="18" charset="0"/>
              </a:endParaRPr>
            </a:p>
          </p:txBody>
        </p:sp>
      </p:grpSp>
      <p:pic>
        <p:nvPicPr>
          <p:cNvPr id="78" name="图片 78"/>
          <p:cNvPicPr>
            <a:picLocks noChangeAspect="1"/>
          </p:cNvPicPr>
          <p:nvPr>
            <p:custDataLst>
              <p:tags r:id="rId1"/>
            </p:custDataLst>
          </p:nvPr>
        </p:nvPicPr>
        <p:blipFill>
          <a:blip r:embed="rId2"/>
          <a:stretch>
            <a:fillRect/>
          </a:stretch>
        </p:blipFill>
        <p:spPr>
          <a:xfrm>
            <a:off x="151130" y="1796415"/>
            <a:ext cx="6555105" cy="4825365"/>
          </a:xfrm>
          <a:prstGeom prst="rect">
            <a:avLst/>
          </a:prstGeom>
        </p:spPr>
      </p:pic>
      <p:pic>
        <p:nvPicPr>
          <p:cNvPr id="79" name="图片 79"/>
          <p:cNvPicPr>
            <a:picLocks noChangeAspect="1"/>
          </p:cNvPicPr>
          <p:nvPr>
            <p:custDataLst>
              <p:tags r:id="rId3"/>
            </p:custDataLst>
          </p:nvPr>
        </p:nvPicPr>
        <p:blipFill>
          <a:blip r:embed="rId4"/>
          <a:stretch>
            <a:fillRect/>
          </a:stretch>
        </p:blipFill>
        <p:spPr>
          <a:xfrm>
            <a:off x="6604635" y="3034665"/>
            <a:ext cx="5226050" cy="35972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40775"/>
    </mc:Choice>
    <mc:Fallback>
      <p:transition advTm="4077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4949469" y="1623497"/>
            <a:ext cx="2293064" cy="553998"/>
          </a:xfrm>
          <a:prstGeom prst="rect">
            <a:avLst/>
          </a:prstGeom>
          <a:noFill/>
        </p:spPr>
        <p:txBody>
          <a:bodyPr wrap="none" rtlCol="0">
            <a:spAutoFit/>
          </a:bodyPr>
          <a:lstStyle/>
          <a:p>
            <a:pPr algn="ctr"/>
            <a:r>
              <a:rPr lang="en-US" altLang="zh-CN" sz="3000" dirty="0">
                <a:solidFill>
                  <a:srgbClr val="2F5597"/>
                </a:solidFill>
                <a:latin typeface="微软雅黑" panose="020B0503020204020204" charset="-122"/>
                <a:ea typeface="微软雅黑" panose="020B0503020204020204" charset="-122"/>
              </a:rPr>
              <a:t>PART FOUR</a:t>
            </a:r>
            <a:endParaRPr lang="en-US" altLang="zh-CN" sz="3000" dirty="0">
              <a:solidFill>
                <a:srgbClr val="2F5597"/>
              </a:solidFill>
              <a:latin typeface="微软雅黑" panose="020B0503020204020204" charset="-122"/>
              <a:ea typeface="微软雅黑" panose="020B0503020204020204" charset="-122"/>
            </a:endParaRPr>
          </a:p>
        </p:txBody>
      </p:sp>
      <p:sp>
        <p:nvSpPr>
          <p:cNvPr id="5" name="文本框 4"/>
          <p:cNvSpPr txBox="1"/>
          <p:nvPr>
            <p:custDataLst>
              <p:tags r:id="rId2"/>
            </p:custDataLst>
          </p:nvPr>
        </p:nvSpPr>
        <p:spPr>
          <a:xfrm>
            <a:off x="2467841" y="2967334"/>
            <a:ext cx="7195703" cy="923331"/>
          </a:xfrm>
          <a:prstGeom prst="rect">
            <a:avLst/>
          </a:prstGeom>
        </p:spPr>
        <p:txBody>
          <a:bodyPr vert="horz" lIns="91440" tIns="45720" rIns="91440" bIns="45720" rtlCol="0" anchor="t">
            <a:noAutofit/>
          </a:bodyPr>
          <a:lstStyle>
            <a:lvl1pPr algn="ctr">
              <a:lnSpc>
                <a:spcPct val="120000"/>
              </a:lnSpc>
              <a:spcBef>
                <a:spcPct val="0"/>
              </a:spcBef>
              <a:buNone/>
              <a:defRPr sz="5400" b="1">
                <a:latin typeface="+mj-lt"/>
                <a:ea typeface="+mj-ea"/>
                <a:cs typeface="+mj-cs"/>
              </a:defRPr>
            </a:lvl1pPr>
          </a:lstStyle>
          <a:p>
            <a:pPr lvl="0">
              <a:defRPr/>
            </a:pPr>
            <a:r>
              <a:rPr lang="zh-CN" altLang="en-US" sz="4800" dirty="0">
                <a:solidFill>
                  <a:srgbClr val="2F5597"/>
                </a:solidFill>
                <a:latin typeface="微软雅黑" panose="020B0503020204020204" charset="-122"/>
                <a:ea typeface="微软雅黑" panose="020B0503020204020204" charset="-122"/>
              </a:rPr>
              <a:t>结论</a:t>
            </a:r>
            <a:endParaRPr lang="zh-CN" altLang="en-US" sz="4800" dirty="0">
              <a:solidFill>
                <a:srgbClr val="2F5597"/>
              </a:solidFill>
              <a:latin typeface="微软雅黑" panose="020B0503020204020204" charset="-122"/>
              <a:ea typeface="微软雅黑" panose="020B050302020402020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931"/>
    </mc:Choice>
    <mc:Fallback>
      <p:transition advTm="93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14"/>
          <p:cNvSpPr txBox="1"/>
          <p:nvPr/>
        </p:nvSpPr>
        <p:spPr>
          <a:xfrm>
            <a:off x="8604249" y="42624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F083D59E-DAD1-4855-A0AE-B014DCFC8245}" type="slidenum">
              <a:rPr kumimoji="0" lang="zh-CN" altLang="en-US" sz="1400" b="1" i="0" u="none" strike="noStrike" kern="1200" cap="none" spc="0" normalizeH="0" baseline="0" noProof="0" smtClean="0">
                <a:ln>
                  <a:noFill/>
                </a:ln>
                <a:solidFill>
                  <a:srgbClr val="404040"/>
                </a:solidFill>
                <a:effectLst/>
                <a:uLnTx/>
                <a:uFillTx/>
                <a:latin typeface="微软雅黑" panose="020B0503020204020204" charset="-122"/>
                <a:ea typeface="微软雅黑" panose="020B0503020204020204" charset="-122"/>
                <a:cs typeface="+mn-cs"/>
              </a:rPr>
            </a:fld>
            <a:endParaRPr kumimoji="0" lang="zh-CN" altLang="en-US" sz="1400" b="1" i="0" u="none" strike="noStrike" kern="1200" cap="none" spc="0" normalizeH="0" baseline="0" noProof="0">
              <a:ln>
                <a:noFill/>
              </a:ln>
              <a:solidFill>
                <a:srgbClr val="404040"/>
              </a:solidFill>
              <a:effectLst/>
              <a:uLnTx/>
              <a:uFillTx/>
              <a:latin typeface="微软雅黑" panose="020B0503020204020204" charset="-122"/>
              <a:ea typeface="微软雅黑" panose="020B0503020204020204" charset="-122"/>
              <a:cs typeface="+mn-cs"/>
            </a:endParaRPr>
          </a:p>
        </p:txBody>
      </p:sp>
      <p:sp>
        <p:nvSpPr>
          <p:cNvPr id="3" name="文本框 2"/>
          <p:cNvSpPr txBox="1"/>
          <p:nvPr/>
        </p:nvSpPr>
        <p:spPr>
          <a:xfrm>
            <a:off x="1051680" y="206591"/>
            <a:ext cx="9999948" cy="583565"/>
          </a:xfrm>
          <a:prstGeom prst="rect">
            <a:avLst/>
          </a:prstGeom>
          <a:noFill/>
        </p:spPr>
        <p:txBody>
          <a:bodyPr wrap="square" rtlCol="0">
            <a:spAutoFit/>
            <a:scene3d>
              <a:camera prst="orthographicFront"/>
              <a:lightRig rig="threePt" dir="t"/>
            </a:scene3d>
            <a:sp3d contourW="6350"/>
          </a:bodyPr>
          <a:lstStyle/>
          <a:p>
            <a:pPr lvl="0" defTabSz="671830">
              <a:defRPr/>
            </a:pPr>
            <a:r>
              <a:rPr lang="zh-CN" altLang="en-US" sz="3200" b="1" dirty="0">
                <a:solidFill>
                  <a:srgbClr val="2F5597"/>
                </a:solidFill>
                <a:latin typeface="微软雅黑" panose="020B0503020204020204" charset="-122"/>
                <a:ea typeface="微软雅黑" panose="020B0503020204020204" charset="-122"/>
              </a:rPr>
              <a:t>结论</a:t>
            </a:r>
            <a:endParaRPr lang="zh-CN" altLang="en-US" sz="3200" b="1" dirty="0">
              <a:solidFill>
                <a:srgbClr val="2F5597"/>
              </a:solidFill>
              <a:latin typeface="微软雅黑" panose="020B0503020204020204" charset="-122"/>
              <a:ea typeface="微软雅黑" panose="020B0503020204020204" charset="-122"/>
            </a:endParaRPr>
          </a:p>
        </p:txBody>
      </p:sp>
      <p:sp>
        <p:nvSpPr>
          <p:cNvPr id="2" name="文本框 1"/>
          <p:cNvSpPr txBox="1"/>
          <p:nvPr/>
        </p:nvSpPr>
        <p:spPr>
          <a:xfrm>
            <a:off x="887672" y="1506330"/>
            <a:ext cx="6405757" cy="706755"/>
          </a:xfrm>
          <a:prstGeom prst="rect">
            <a:avLst/>
          </a:prstGeom>
          <a:noFill/>
        </p:spPr>
        <p:txBody>
          <a:bodyPr wrap="square" rtlCol="0">
            <a:spAutoFit/>
          </a:bodyPr>
          <a:lstStyle/>
          <a:p>
            <a:pPr marL="342900" indent="-342900" algn="just">
              <a:buFont typeface="Wingdings" panose="05000000000000000000" pitchFamily="2" charset="2"/>
              <a:buChar char="Ø"/>
            </a:pPr>
            <a:r>
              <a:rPr lang="zh-CN" altLang="en-US" sz="20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低压探测器电源、</a:t>
            </a:r>
            <a:r>
              <a:rPr lang="en-US" altLang="zh-CN" sz="20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5V</a:t>
            </a:r>
            <a:r>
              <a:rPr lang="zh-CN" altLang="en-US" sz="20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硬件电路系统，</a:t>
            </a:r>
            <a:r>
              <a:rPr lang="en-US" altLang="zh-CN" sz="20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12V</a:t>
            </a:r>
            <a:r>
              <a:rPr lang="zh-CN" altLang="en-US" sz="20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锂电池作为系统电源，</a:t>
            </a:r>
            <a:r>
              <a:rPr lang="en-US" altLang="zh-CN" sz="20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PCB</a:t>
            </a:r>
            <a:r>
              <a:rPr lang="zh-CN" altLang="en-US" sz="20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尺寸</a:t>
            </a:r>
            <a:r>
              <a:rPr lang="en-US" altLang="zh-CN" sz="20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23cm*11cm</a:t>
            </a:r>
            <a:r>
              <a:rPr lang="zh-CN" altLang="en-US" sz="20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，便携性</a:t>
            </a:r>
            <a:r>
              <a:rPr lang="zh-CN" altLang="en-US" sz="20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好。</a:t>
            </a:r>
            <a:endParaRPr lang="zh-CN" altLang="en-US" sz="20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3"/>
          <p:cNvSpPr txBox="1"/>
          <p:nvPr/>
        </p:nvSpPr>
        <p:spPr>
          <a:xfrm>
            <a:off x="887672" y="2602356"/>
            <a:ext cx="6405758" cy="398780"/>
          </a:xfrm>
          <a:prstGeom prst="rect">
            <a:avLst/>
          </a:prstGeom>
          <a:noFill/>
        </p:spPr>
        <p:txBody>
          <a:bodyPr wrap="square" rtlCol="0">
            <a:spAutoFit/>
          </a:bodyPr>
          <a:lstStyle/>
          <a:p>
            <a:pPr marL="285750" indent="-285750" algn="just">
              <a:buFont typeface="Wingdings" panose="05000000000000000000" pitchFamily="2" charset="2"/>
              <a:buChar char="Ø"/>
            </a:pPr>
            <a:r>
              <a:rPr lang="zh-CN" altLang="en-US" sz="20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采用虚拟仪器技术的多道分析器，便于实验现象观察。</a:t>
            </a:r>
            <a:endParaRPr lang="zh-CN" altLang="en-US" sz="2000" dirty="0">
              <a:solidFill>
                <a:srgbClr val="000000"/>
              </a:solidFill>
              <a:effectLst/>
              <a:latin typeface="Times New Roman" panose="02020603050405020304" pitchFamily="18" charset="0"/>
              <a:cs typeface="Times New Roman" panose="02020603050405020304" pitchFamily="18" charset="0"/>
            </a:endParaRPr>
          </a:p>
        </p:txBody>
      </p:sp>
      <p:sp>
        <p:nvSpPr>
          <p:cNvPr id="9" name="文本框 8"/>
          <p:cNvSpPr txBox="1"/>
          <p:nvPr/>
        </p:nvSpPr>
        <p:spPr>
          <a:xfrm>
            <a:off x="887669" y="3782637"/>
            <a:ext cx="6405759" cy="706755"/>
          </a:xfrm>
          <a:prstGeom prst="rect">
            <a:avLst/>
          </a:prstGeom>
          <a:noFill/>
        </p:spPr>
        <p:txBody>
          <a:bodyPr wrap="square">
            <a:spAutoFit/>
          </a:bodyPr>
          <a:lstStyle/>
          <a:p>
            <a:pPr marL="285750" indent="-285750" algn="just">
              <a:buFont typeface="Wingdings" panose="05000000000000000000" pitchFamily="2" charset="2"/>
              <a:buChar char="Ø"/>
            </a:pPr>
            <a:r>
              <a:rPr lang="zh-CN" altLang="en-US" sz="20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能谱-时间联合探测可在核素种类、活度鉴别领域进行进一步研究。</a:t>
            </a:r>
            <a:endParaRPr lang="zh-CN" altLang="en-US" sz="20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文本框 10"/>
          <p:cNvSpPr txBox="1"/>
          <p:nvPr/>
        </p:nvSpPr>
        <p:spPr>
          <a:xfrm>
            <a:off x="968950" y="4813059"/>
            <a:ext cx="6405759" cy="398780"/>
          </a:xfrm>
          <a:prstGeom prst="rect">
            <a:avLst/>
          </a:prstGeom>
          <a:noFill/>
        </p:spPr>
        <p:txBody>
          <a:bodyPr wrap="square">
            <a:spAutoFit/>
          </a:bodyPr>
          <a:lstStyle/>
          <a:p>
            <a:pPr marL="285750" indent="-285750" algn="just">
              <a:buFont typeface="Wingdings" panose="05000000000000000000" pitchFamily="2" charset="2"/>
              <a:buChar char="Ø"/>
            </a:pPr>
            <a:r>
              <a:rPr lang="zh-CN" altLang="en-US" sz="20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硬件模块分立性好，方便优化，软件可移植性好。</a:t>
            </a:r>
            <a:endParaRPr lang="zh-CN" altLang="en-US" sz="2000" dirty="0">
              <a:solidFill>
                <a:srgbClr val="000000"/>
              </a:solidFill>
              <a:effectLst/>
              <a:latin typeface="Times New Roman" panose="02020603050405020304" pitchFamily="18" charset="0"/>
              <a:cs typeface="Times New Roman" panose="02020603050405020304" pitchFamily="18" charset="0"/>
            </a:endParaRPr>
          </a:p>
        </p:txBody>
      </p:sp>
      <p:pic>
        <p:nvPicPr>
          <p:cNvPr id="8" name="图片 7"/>
          <p:cNvPicPr>
            <a:picLocks noChangeAspect="1"/>
          </p:cNvPicPr>
          <p:nvPr>
            <p:custDataLst>
              <p:tags r:id="rId1"/>
            </p:custDataLst>
          </p:nvPr>
        </p:nvPicPr>
        <p:blipFill>
          <a:blip r:embed="rId2"/>
          <a:stretch>
            <a:fillRect/>
          </a:stretch>
        </p:blipFill>
        <p:spPr>
          <a:xfrm>
            <a:off x="7988935" y="2172335"/>
            <a:ext cx="3815080" cy="2059940"/>
          </a:xfrm>
          <a:prstGeom prst="rect">
            <a:avLst/>
          </a:prstGeom>
        </p:spPr>
      </p:pic>
      <p:pic>
        <p:nvPicPr>
          <p:cNvPr id="13" name="图片 5"/>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a:xfrm>
            <a:off x="7988935" y="4192270"/>
            <a:ext cx="3815080" cy="2122805"/>
          </a:xfrm>
          <a:prstGeom prst="rect">
            <a:avLst/>
          </a:prstGeom>
          <a:noFill/>
          <a:ln>
            <a:noFill/>
          </a:ln>
        </p:spPr>
      </p:pic>
      <p:pic>
        <p:nvPicPr>
          <p:cNvPr id="14" name="图片 15"/>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a:xfrm>
            <a:off x="8724900" y="911860"/>
            <a:ext cx="2326640" cy="1260475"/>
          </a:xfrm>
          <a:prstGeom prst="rect">
            <a:avLst/>
          </a:prstGeom>
          <a:noFill/>
          <a:ln>
            <a:noFill/>
          </a:ln>
        </p:spPr>
      </p:pic>
      <p:sp>
        <p:nvSpPr>
          <p:cNvPr id="16" name="文本框 15"/>
          <p:cNvSpPr txBox="1"/>
          <p:nvPr>
            <p:custDataLst>
              <p:tags r:id="rId7"/>
            </p:custDataLst>
          </p:nvPr>
        </p:nvSpPr>
        <p:spPr>
          <a:xfrm>
            <a:off x="968950" y="5535689"/>
            <a:ext cx="6405759" cy="706755"/>
          </a:xfrm>
          <a:prstGeom prst="rect">
            <a:avLst/>
          </a:prstGeom>
          <a:noFill/>
        </p:spPr>
        <p:txBody>
          <a:bodyPr wrap="square">
            <a:spAutoFit/>
          </a:bodyPr>
          <a:p>
            <a:pPr marL="285750" indent="-285750" algn="just">
              <a:buFont typeface="Wingdings" panose="05000000000000000000" pitchFamily="2" charset="2"/>
              <a:buChar char="Ø"/>
            </a:pPr>
            <a:r>
              <a:rPr lang="zh-CN" altLang="en-US" sz="2000" dirty="0">
                <a:solidFill>
                  <a:srgbClr val="000000"/>
                </a:solidFill>
                <a:effectLst/>
                <a:latin typeface="Times New Roman" panose="02020603050405020304" pitchFamily="18" charset="0"/>
                <a:cs typeface="Times New Roman" panose="02020603050405020304" pitchFamily="18" charset="0"/>
              </a:rPr>
              <a:t>有望继续提高电荷放大器的噪声性能，以及采用高速</a:t>
            </a:r>
            <a:r>
              <a:rPr lang="en-US" altLang="zh-CN" sz="2000" dirty="0">
                <a:solidFill>
                  <a:srgbClr val="000000"/>
                </a:solidFill>
                <a:effectLst/>
                <a:latin typeface="Times New Roman" panose="02020603050405020304" pitchFamily="18" charset="0"/>
                <a:cs typeface="Times New Roman" panose="02020603050405020304" pitchFamily="18" charset="0"/>
              </a:rPr>
              <a:t>ADC</a:t>
            </a:r>
            <a:r>
              <a:rPr lang="zh-CN" altLang="en-US" sz="2000" dirty="0">
                <a:solidFill>
                  <a:srgbClr val="000000"/>
                </a:solidFill>
                <a:effectLst/>
                <a:latin typeface="Times New Roman" panose="02020603050405020304" pitchFamily="18" charset="0"/>
                <a:cs typeface="Times New Roman" panose="02020603050405020304" pitchFamily="18" charset="0"/>
              </a:rPr>
              <a:t>模块提高时间分辨率。</a:t>
            </a:r>
            <a:endParaRPr lang="zh-CN" altLang="en-US" sz="200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705426" y="-14907"/>
            <a:ext cx="3486574" cy="1224770"/>
          </a:xfrm>
          <a:prstGeom prst="rect">
            <a:avLst/>
          </a:prstGeom>
        </p:spPr>
      </p:pic>
      <p:sp>
        <p:nvSpPr>
          <p:cNvPr id="12" name="矩形 11"/>
          <p:cNvSpPr/>
          <p:nvPr/>
        </p:nvSpPr>
        <p:spPr>
          <a:xfrm>
            <a:off x="0" y="1492467"/>
            <a:ext cx="12192000" cy="2502838"/>
          </a:xfrm>
          <a:prstGeom prst="rect">
            <a:avLst/>
          </a:prstGeom>
          <a:solidFill>
            <a:srgbClr val="00467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kumimoji="1" lang="en-US" altLang="zh-CN" sz="4400" b="1" dirty="0">
                <a:solidFill>
                  <a:schemeClr val="bg1"/>
                </a:solidFill>
                <a:latin typeface="微软雅黑" panose="020B0503020204020204" charset="-122"/>
                <a:ea typeface="微软雅黑" panose="020B0503020204020204" charset="-122"/>
                <a:cs typeface="Calibri" panose="020F0502020204030204" pitchFamily="34" charset="0"/>
              </a:rPr>
              <a:t>Thank you for listening</a:t>
            </a:r>
            <a:r>
              <a:rPr kumimoji="1" lang="zh-CN" altLang="en-US" sz="4400" b="1" dirty="0">
                <a:solidFill>
                  <a:schemeClr val="bg1"/>
                </a:solidFill>
                <a:latin typeface="微软雅黑" panose="020B0503020204020204" charset="-122"/>
                <a:ea typeface="微软雅黑" panose="020B0503020204020204" charset="-122"/>
                <a:cs typeface="Calibri" panose="020F0502020204030204" pitchFamily="34" charset="0"/>
              </a:rPr>
              <a:t>！</a:t>
            </a:r>
            <a:endParaRPr kumimoji="1" lang="en-US" altLang="zh-CN" sz="3200" b="1" dirty="0">
              <a:solidFill>
                <a:schemeClr val="bg1"/>
              </a:solidFill>
              <a:latin typeface="微软雅黑" panose="020B0503020204020204" charset="-122"/>
              <a:ea typeface="微软雅黑" panose="020B0503020204020204" charset="-122"/>
              <a:cs typeface="Calibri" panose="020F0502020204030204" pitchFamily="34" charset="0"/>
            </a:endParaRPr>
          </a:p>
        </p:txBody>
      </p:sp>
      <p:sp>
        <p:nvSpPr>
          <p:cNvPr id="2" name="文本框 1"/>
          <p:cNvSpPr txBox="1"/>
          <p:nvPr/>
        </p:nvSpPr>
        <p:spPr>
          <a:xfrm>
            <a:off x="3852815" y="4463983"/>
            <a:ext cx="4486370" cy="1814830"/>
          </a:xfrm>
          <a:prstGeom prst="rect">
            <a:avLst/>
          </a:prstGeom>
          <a:noFill/>
        </p:spPr>
        <p:txBody>
          <a:bodyPr wrap="square" rtlCol="0">
            <a:spAutoFit/>
          </a:bodyPr>
          <a:lstStyle/>
          <a:p>
            <a:pPr marL="0" marR="0" lvl="0" indent="127000" algn="l" defTabSz="914400" rtl="0" eaLnBrk="1" fontAlgn="auto" latinLnBrk="0" hangingPunct="1">
              <a:lnSpc>
                <a:spcPct val="200000"/>
              </a:lnSpc>
              <a:spcBef>
                <a:spcPts val="0"/>
              </a:spcBef>
              <a:spcAft>
                <a:spcPts val="0"/>
              </a:spcAft>
              <a:buClrTx/>
              <a:buSzTx/>
              <a:buFontTx/>
              <a:buNone/>
              <a:defRPr/>
            </a:pPr>
            <a:r>
              <a:rPr kumimoji="0" lang="en-US" altLang="zh-CN" sz="2800" b="1"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rPr>
              <a:t>Reporter</a:t>
            </a:r>
            <a:r>
              <a:rPr kumimoji="0" lang="zh-CN" altLang="en-US" sz="2800" b="1"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rPr>
              <a:t>： 李泉</a:t>
            </a:r>
            <a:endParaRPr kumimoji="0" lang="en-US" altLang="zh-CN" sz="2800" b="1"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endParaRPr>
          </a:p>
          <a:p>
            <a:pPr marL="0" marR="0" lvl="0" indent="127000" algn="l" defTabSz="914400" rtl="0" eaLnBrk="1" fontAlgn="auto" latinLnBrk="0" hangingPunct="1">
              <a:lnSpc>
                <a:spcPct val="200000"/>
              </a:lnSpc>
              <a:spcBef>
                <a:spcPts val="0"/>
              </a:spcBef>
              <a:spcAft>
                <a:spcPts val="0"/>
              </a:spcAft>
              <a:buClrTx/>
              <a:buSzTx/>
              <a:buFontTx/>
              <a:buNone/>
              <a:defRPr/>
            </a:pPr>
            <a:r>
              <a:rPr kumimoji="0" lang="en-US" altLang="zh-CN" sz="2800" b="1"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rPr>
              <a:t>Date</a:t>
            </a:r>
            <a:r>
              <a:rPr kumimoji="0" lang="zh-CN" altLang="en-US" sz="2800" b="1"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rPr>
              <a:t>       ： </a:t>
            </a:r>
            <a:r>
              <a:rPr kumimoji="0" lang="en-US" altLang="zh-CN" sz="2800" b="1"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rPr>
              <a:t>2023.5.13</a:t>
            </a:r>
            <a:endParaRPr kumimoji="0" lang="en-US" altLang="zh-CN" sz="2800" b="1"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endParaRPr>
          </a:p>
        </p:txBody>
      </p:sp>
      <p:sp>
        <p:nvSpPr>
          <p:cNvPr id="4" name="文本框 3"/>
          <p:cNvSpPr txBox="1"/>
          <p:nvPr>
            <p:custDataLst>
              <p:tags r:id="rId2"/>
            </p:custDataLst>
          </p:nvPr>
        </p:nvSpPr>
        <p:spPr>
          <a:xfrm>
            <a:off x="91440" y="102870"/>
            <a:ext cx="4808220" cy="460375"/>
          </a:xfrm>
          <a:prstGeom prst="rect">
            <a:avLst/>
          </a:prstGeom>
          <a:noFill/>
        </p:spPr>
        <p:txBody>
          <a:bodyPr wrap="square" rtlCol="0">
            <a:spAutoFit/>
            <a:scene3d>
              <a:camera prst="orthographicFront"/>
              <a:lightRig rig="threePt" dir="t"/>
            </a:scene3d>
          </a:bodyPr>
          <a:p>
            <a:r>
              <a:rPr lang="zh-CN" altLang="en-US" sz="2400" b="1" dirty="0">
                <a:solidFill>
                  <a:schemeClr val="accent5">
                    <a:lumMod val="75000"/>
                  </a:schemeClr>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第三届半导体辐射探测器</a:t>
            </a:r>
            <a:r>
              <a:rPr lang="zh-CN" altLang="en-US" sz="2400" b="1" dirty="0">
                <a:solidFill>
                  <a:schemeClr val="accent5">
                    <a:lumMod val="75000"/>
                  </a:schemeClr>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研讨会</a:t>
            </a:r>
            <a:endParaRPr lang="zh-CN" altLang="en-US" sz="2400" b="1" dirty="0">
              <a:solidFill>
                <a:schemeClr val="accent5">
                  <a:lumMod val="75000"/>
                </a:schemeClr>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íṡľíḓè"/>
          <p:cNvGrpSpPr/>
          <p:nvPr/>
        </p:nvGrpSpPr>
        <p:grpSpPr>
          <a:xfrm>
            <a:off x="1374259" y="2597480"/>
            <a:ext cx="1458180" cy="1663040"/>
            <a:chOff x="1856520" y="2834333"/>
            <a:chExt cx="1458180" cy="1663040"/>
          </a:xfrm>
        </p:grpSpPr>
        <p:sp>
          <p:nvSpPr>
            <p:cNvPr id="4" name="íṩḻiḍé"/>
            <p:cNvSpPr/>
            <p:nvPr/>
          </p:nvSpPr>
          <p:spPr bwMode="auto">
            <a:xfrm>
              <a:off x="1856520" y="2834333"/>
              <a:ext cx="1458180" cy="1663040"/>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rgbClr val="2F5597"/>
            </a:solidFill>
            <a:ln w="28575">
              <a:noFill/>
            </a:ln>
          </p:spPr>
          <p:txBody>
            <a:bodyPr anchor="ctr"/>
            <a:lstStyle/>
            <a:p>
              <a:pPr algn="ctr"/>
              <a:endParaRPr dirty="0"/>
            </a:p>
          </p:txBody>
        </p:sp>
        <p:sp>
          <p:nvSpPr>
            <p:cNvPr id="5" name="iṥlïďé"/>
            <p:cNvSpPr>
              <a:spLocks noChangeAspect="1"/>
            </p:cNvSpPr>
            <p:nvPr/>
          </p:nvSpPr>
          <p:spPr bwMode="auto">
            <a:xfrm>
              <a:off x="2330879" y="3400302"/>
              <a:ext cx="497910" cy="531102"/>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solidFill>
              <a:schemeClr val="bg1"/>
            </a:solidFill>
            <a:ln>
              <a:noFill/>
            </a:ln>
          </p:spPr>
          <p:txBody>
            <a:bodyPr anchor="ctr"/>
            <a:lstStyle/>
            <a:p>
              <a:pPr algn="ctr"/>
            </a:p>
          </p:txBody>
        </p:sp>
      </p:grpSp>
      <p:sp>
        <p:nvSpPr>
          <p:cNvPr id="9" name="iṡļíḍé"/>
          <p:cNvSpPr txBox="1"/>
          <p:nvPr/>
        </p:nvSpPr>
        <p:spPr>
          <a:xfrm>
            <a:off x="2820887" y="3121224"/>
            <a:ext cx="2196761" cy="615553"/>
          </a:xfrm>
          <a:prstGeom prst="rect">
            <a:avLst/>
          </a:prstGeom>
          <a:noFill/>
        </p:spPr>
        <p:txBody>
          <a:bodyPr wrap="square" lIns="0" tIns="0" rIns="0" bIns="0" anchor="ctr" anchorCtr="1">
            <a:normAutofit fontScale="70000" lnSpcReduction="20000"/>
          </a:bodyPr>
          <a:lstStyle/>
          <a:p>
            <a:pPr algn="ctr"/>
            <a:r>
              <a:rPr lang="en-US" altLang="zh-CN" sz="3600" b="1" spc="300" dirty="0">
                <a:solidFill>
                  <a:srgbClr val="2F5597"/>
                </a:solidFill>
                <a:latin typeface="微软雅黑" panose="020B0503020204020204" charset="-122"/>
                <a:ea typeface="微软雅黑" panose="020B0503020204020204" charset="-122"/>
              </a:rPr>
              <a:t>CONTENTS</a:t>
            </a:r>
            <a:endParaRPr lang="zh-CN" altLang="en-US" sz="3600" b="1" spc="300" dirty="0">
              <a:solidFill>
                <a:srgbClr val="2F5597"/>
              </a:solidFill>
              <a:latin typeface="微软雅黑" panose="020B0503020204020204" charset="-122"/>
              <a:ea typeface="微软雅黑" panose="020B0503020204020204" charset="-122"/>
            </a:endParaRPr>
          </a:p>
        </p:txBody>
      </p:sp>
      <p:cxnSp>
        <p:nvCxnSpPr>
          <p:cNvPr id="10" name="Straight Connector 8"/>
          <p:cNvCxnSpPr/>
          <p:nvPr/>
        </p:nvCxnSpPr>
        <p:spPr>
          <a:xfrm>
            <a:off x="5437768" y="10160"/>
            <a:ext cx="0" cy="6858000"/>
          </a:xfrm>
          <a:prstGeom prst="line">
            <a:avLst/>
          </a:prstGeom>
          <a:ln w="12700">
            <a:solidFill>
              <a:srgbClr val="2F5597"/>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5100422" y="707423"/>
            <a:ext cx="4725396" cy="769470"/>
            <a:chOff x="5100422" y="707423"/>
            <a:chExt cx="4725396" cy="769470"/>
          </a:xfrm>
        </p:grpSpPr>
        <p:sp>
          <p:nvSpPr>
            <p:cNvPr id="17" name="íSľîḓê"/>
            <p:cNvSpPr txBox="1"/>
            <p:nvPr/>
          </p:nvSpPr>
          <p:spPr>
            <a:xfrm>
              <a:off x="6260355" y="736148"/>
              <a:ext cx="3565463" cy="712020"/>
            </a:xfrm>
            <a:prstGeom prst="rect">
              <a:avLst/>
            </a:prstGeom>
            <a:noFill/>
          </p:spPr>
          <p:txBody>
            <a:bodyPr wrap="none" lIns="0" tIns="0" rIns="0" bIns="0" anchor="b" anchorCtr="0">
              <a:noAutofit/>
            </a:bodyPr>
            <a:lstStyle/>
            <a:p>
              <a:r>
                <a:rPr lang="zh-CN" altLang="en-US" sz="3600" b="1" dirty="0">
                  <a:solidFill>
                    <a:srgbClr val="2F5597"/>
                  </a:solidFill>
                  <a:latin typeface="微软雅黑" panose="020B0503020204020204" charset="-122"/>
                  <a:ea typeface="微软雅黑" panose="020B0503020204020204" charset="-122"/>
                </a:rPr>
                <a:t>系统概述</a:t>
              </a:r>
              <a:endParaRPr lang="zh-CN" altLang="en-US" sz="3600" b="1" dirty="0">
                <a:solidFill>
                  <a:srgbClr val="2F5597"/>
                </a:solidFill>
                <a:latin typeface="微软雅黑" panose="020B0503020204020204" charset="-122"/>
                <a:ea typeface="微软雅黑" panose="020B0503020204020204" charset="-122"/>
              </a:endParaRPr>
            </a:p>
          </p:txBody>
        </p:sp>
        <p:sp>
          <p:nvSpPr>
            <p:cNvPr id="11" name="íṧḷïḍe"/>
            <p:cNvSpPr/>
            <p:nvPr/>
          </p:nvSpPr>
          <p:spPr bwMode="auto">
            <a:xfrm>
              <a:off x="5100422" y="707423"/>
              <a:ext cx="674682" cy="769470"/>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rgbClr val="2F5597"/>
            </a:solidFill>
            <a:ln w="28575">
              <a:noFill/>
            </a:ln>
            <a:effectLst>
              <a:outerShdw blurRad="50800" dist="38100" dir="5400000" algn="t" rotWithShape="0">
                <a:prstClr val="black">
                  <a:alpha val="40000"/>
                </a:prstClr>
              </a:outerShdw>
            </a:effectLst>
          </p:spPr>
          <p:txBody>
            <a:bodyPr vert="horz" wrap="none" lIns="91440" tIns="45720" rIns="91440" bIns="45720" anchor="ctr" anchorCtr="1" compatLnSpc="1">
              <a:normAutofit/>
            </a:bodyPr>
            <a:lstStyle/>
            <a:p>
              <a:pPr algn="ctr"/>
              <a:r>
                <a:rPr lang="en-US" altLang="zh-CN" sz="3200" dirty="0">
                  <a:solidFill>
                    <a:schemeClr val="bg1"/>
                  </a:solidFill>
                  <a:latin typeface="Impact" panose="020B0806030902050204" pitchFamily="34" charset="0"/>
                </a:rPr>
                <a:t>01</a:t>
              </a:r>
              <a:endParaRPr lang="en-US" altLang="zh-CN" sz="3200" dirty="0">
                <a:solidFill>
                  <a:schemeClr val="bg1"/>
                </a:solidFill>
                <a:latin typeface="Impact" panose="020B0806030902050204" pitchFamily="34" charset="0"/>
              </a:endParaRPr>
            </a:p>
          </p:txBody>
        </p:sp>
      </p:grpSp>
      <p:grpSp>
        <p:nvGrpSpPr>
          <p:cNvPr id="13" name="组合 12"/>
          <p:cNvGrpSpPr/>
          <p:nvPr/>
        </p:nvGrpSpPr>
        <p:grpSpPr>
          <a:xfrm>
            <a:off x="5100422" y="2272229"/>
            <a:ext cx="4725396" cy="769470"/>
            <a:chOff x="5100422" y="2234190"/>
            <a:chExt cx="4725396" cy="769470"/>
          </a:xfrm>
        </p:grpSpPr>
        <p:sp>
          <p:nvSpPr>
            <p:cNvPr id="23" name="iṡḻiḓê"/>
            <p:cNvSpPr txBox="1"/>
            <p:nvPr/>
          </p:nvSpPr>
          <p:spPr>
            <a:xfrm>
              <a:off x="6260355" y="2394612"/>
              <a:ext cx="3565463" cy="448627"/>
            </a:xfrm>
            <a:prstGeom prst="rect">
              <a:avLst/>
            </a:prstGeom>
            <a:noFill/>
          </p:spPr>
          <p:txBody>
            <a:bodyPr wrap="none" lIns="0" tIns="0" rIns="0" bIns="0" anchor="b" anchorCtr="0">
              <a:noAutofit/>
            </a:bodyPr>
            <a:lstStyle/>
            <a:p>
              <a:r>
                <a:rPr lang="zh-CN" altLang="en-US" sz="3600" b="1" dirty="0">
                  <a:solidFill>
                    <a:srgbClr val="2F5597"/>
                  </a:solidFill>
                  <a:latin typeface="微软雅黑" panose="020B0503020204020204" charset="-122"/>
                  <a:ea typeface="微软雅黑" panose="020B0503020204020204" charset="-122"/>
                </a:rPr>
                <a:t>信号处理</a:t>
              </a:r>
              <a:r>
                <a:rPr lang="zh-CN" altLang="en-US" sz="3600" b="1" dirty="0">
                  <a:solidFill>
                    <a:srgbClr val="2F5597"/>
                  </a:solidFill>
                  <a:latin typeface="微软雅黑" panose="020B0503020204020204" charset="-122"/>
                  <a:ea typeface="微软雅黑" panose="020B0503020204020204" charset="-122"/>
                </a:rPr>
                <a:t>过程</a:t>
              </a:r>
              <a:endParaRPr lang="zh-CN" altLang="en-US" sz="3600" b="1" dirty="0">
                <a:solidFill>
                  <a:srgbClr val="2F5597"/>
                </a:solidFill>
                <a:latin typeface="微软雅黑" panose="020B0503020204020204" charset="-122"/>
                <a:ea typeface="微软雅黑" panose="020B0503020204020204" charset="-122"/>
              </a:endParaRPr>
            </a:p>
          </p:txBody>
        </p:sp>
        <p:sp>
          <p:nvSpPr>
            <p:cNvPr id="29" name="îšḷïḍè"/>
            <p:cNvSpPr/>
            <p:nvPr/>
          </p:nvSpPr>
          <p:spPr bwMode="auto">
            <a:xfrm>
              <a:off x="5100422" y="2234190"/>
              <a:ext cx="674682" cy="769470"/>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rgbClr val="2F5597"/>
            </a:solidFill>
            <a:ln w="28575">
              <a:noFill/>
            </a:ln>
            <a:effectLst>
              <a:outerShdw blurRad="50800" dist="38100" dir="5400000" algn="t" rotWithShape="0">
                <a:prstClr val="black">
                  <a:alpha val="40000"/>
                </a:prstClr>
              </a:outerShdw>
            </a:effectLst>
          </p:spPr>
          <p:txBody>
            <a:bodyPr vert="horz" wrap="none" lIns="91440" tIns="45720" rIns="91440" bIns="45720" anchor="ctr" anchorCtr="1" compatLnSpc="1">
              <a:normAutofit/>
            </a:bodyPr>
            <a:lstStyle/>
            <a:p>
              <a:pPr algn="ctr"/>
              <a:r>
                <a:rPr lang="en-US" altLang="zh-CN" sz="3200" dirty="0">
                  <a:solidFill>
                    <a:schemeClr val="bg1"/>
                  </a:solidFill>
                  <a:latin typeface="Impact" panose="020B0806030902050204" pitchFamily="34" charset="0"/>
                </a:rPr>
                <a:t>02</a:t>
              </a:r>
              <a:endParaRPr lang="en-US" altLang="zh-CN" sz="3200" dirty="0">
                <a:solidFill>
                  <a:schemeClr val="bg1"/>
                </a:solidFill>
                <a:latin typeface="Impact" panose="020B0806030902050204" pitchFamily="34" charset="0"/>
              </a:endParaRPr>
            </a:p>
          </p:txBody>
        </p:sp>
      </p:grpSp>
      <p:grpSp>
        <p:nvGrpSpPr>
          <p:cNvPr id="12" name="组合 11"/>
          <p:cNvGrpSpPr/>
          <p:nvPr/>
        </p:nvGrpSpPr>
        <p:grpSpPr>
          <a:xfrm>
            <a:off x="5100422" y="3837035"/>
            <a:ext cx="6382731" cy="769470"/>
            <a:chOff x="5100422" y="4198953"/>
            <a:chExt cx="6382731" cy="769470"/>
          </a:xfrm>
        </p:grpSpPr>
        <p:sp>
          <p:nvSpPr>
            <p:cNvPr id="31" name="ïSlide"/>
            <p:cNvSpPr txBox="1"/>
            <p:nvPr/>
          </p:nvSpPr>
          <p:spPr>
            <a:xfrm>
              <a:off x="6260355" y="4359375"/>
              <a:ext cx="5222798" cy="448627"/>
            </a:xfrm>
            <a:prstGeom prst="rect">
              <a:avLst/>
            </a:prstGeom>
            <a:noFill/>
          </p:spPr>
          <p:txBody>
            <a:bodyPr wrap="none" lIns="0" tIns="0" rIns="0" bIns="0" anchor="b" anchorCtr="0">
              <a:noAutofit/>
            </a:bodyPr>
            <a:lstStyle/>
            <a:p>
              <a:r>
                <a:rPr lang="zh-CN" altLang="en-US" sz="3600" b="1" dirty="0">
                  <a:solidFill>
                    <a:srgbClr val="2F5597"/>
                  </a:solidFill>
                  <a:latin typeface="微软雅黑" panose="020B0503020204020204" charset="-122"/>
                  <a:ea typeface="微软雅黑" panose="020B0503020204020204" charset="-122"/>
                </a:rPr>
                <a:t>模块</a:t>
              </a:r>
              <a:r>
                <a:rPr lang="zh-CN" altLang="en-US" sz="3600" b="1" dirty="0">
                  <a:solidFill>
                    <a:srgbClr val="2F5597"/>
                  </a:solidFill>
                  <a:latin typeface="微软雅黑" panose="020B0503020204020204" charset="-122"/>
                  <a:ea typeface="微软雅黑" panose="020B0503020204020204" charset="-122"/>
                </a:rPr>
                <a:t>性能</a:t>
              </a:r>
              <a:endParaRPr lang="zh-CN" altLang="en-US" sz="3600" b="1" dirty="0">
                <a:solidFill>
                  <a:srgbClr val="2F5597"/>
                </a:solidFill>
                <a:latin typeface="微软雅黑" panose="020B0503020204020204" charset="-122"/>
                <a:ea typeface="微软雅黑" panose="020B0503020204020204" charset="-122"/>
              </a:endParaRPr>
            </a:p>
          </p:txBody>
        </p:sp>
        <p:sp>
          <p:nvSpPr>
            <p:cNvPr id="33" name="íSlïḍé"/>
            <p:cNvSpPr/>
            <p:nvPr/>
          </p:nvSpPr>
          <p:spPr bwMode="auto">
            <a:xfrm>
              <a:off x="5100422" y="4198953"/>
              <a:ext cx="674682" cy="769470"/>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rgbClr val="2F5597"/>
            </a:solidFill>
            <a:ln w="28575">
              <a:solidFill>
                <a:schemeClr val="accent1">
                  <a:lumMod val="75000"/>
                </a:schemeClr>
              </a:solidFill>
            </a:ln>
            <a:effectLst>
              <a:outerShdw blurRad="50800" dist="38100" dir="5400000" algn="t" rotWithShape="0">
                <a:prstClr val="black">
                  <a:alpha val="40000"/>
                </a:prstClr>
              </a:outerShdw>
            </a:effectLst>
          </p:spPr>
          <p:txBody>
            <a:bodyPr vert="horz" wrap="none" lIns="91440" tIns="45720" rIns="91440" bIns="45720" anchor="ctr" anchorCtr="1" compatLnSpc="1">
              <a:normAutofit/>
            </a:bodyPr>
            <a:lstStyle/>
            <a:p>
              <a:pPr algn="ctr"/>
              <a:r>
                <a:rPr lang="en-US" altLang="zh-CN" sz="3200" dirty="0">
                  <a:solidFill>
                    <a:schemeClr val="bg1"/>
                  </a:solidFill>
                  <a:latin typeface="Impact" panose="020B0806030902050204" pitchFamily="34" charset="0"/>
                </a:rPr>
                <a:t>03</a:t>
              </a:r>
              <a:endParaRPr lang="en-US" altLang="zh-CN" sz="3200" dirty="0">
                <a:solidFill>
                  <a:schemeClr val="bg1"/>
                </a:solidFill>
                <a:latin typeface="Impact" panose="020B0806030902050204" pitchFamily="34" charset="0"/>
              </a:endParaRPr>
            </a:p>
          </p:txBody>
        </p:sp>
      </p:grpSp>
      <p:sp>
        <p:nvSpPr>
          <p:cNvPr id="7" name="íṧḷïḍe"/>
          <p:cNvSpPr/>
          <p:nvPr/>
        </p:nvSpPr>
        <p:spPr bwMode="auto">
          <a:xfrm>
            <a:off x="5100422" y="5401841"/>
            <a:ext cx="674682" cy="769470"/>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solidFill>
            <a:srgbClr val="2F5597"/>
          </a:solidFill>
          <a:ln w="28575">
            <a:noFill/>
          </a:ln>
          <a:effectLst>
            <a:outerShdw blurRad="50800" dist="38100" dir="5400000" algn="t" rotWithShape="0">
              <a:prstClr val="black">
                <a:alpha val="40000"/>
              </a:prstClr>
            </a:outerShdw>
          </a:effectLst>
        </p:spPr>
        <p:txBody>
          <a:bodyPr vert="horz" wrap="none" lIns="91440" tIns="45720" rIns="91440" bIns="45720" anchor="ctr" anchorCtr="1" compatLnSpc="1">
            <a:normAutofit/>
          </a:bodyPr>
          <a:lstStyle/>
          <a:p>
            <a:pPr algn="ctr"/>
            <a:r>
              <a:rPr lang="en-US" altLang="zh-CN" sz="3200" dirty="0">
                <a:solidFill>
                  <a:schemeClr val="bg1"/>
                </a:solidFill>
                <a:latin typeface="Impact" panose="020B0806030902050204" pitchFamily="34" charset="0"/>
              </a:rPr>
              <a:t>04</a:t>
            </a:r>
            <a:endParaRPr lang="en-US" altLang="zh-CN" sz="3200" dirty="0">
              <a:solidFill>
                <a:schemeClr val="bg1"/>
              </a:solidFill>
              <a:latin typeface="Impact" panose="020B0806030902050204" pitchFamily="34" charset="0"/>
            </a:endParaRPr>
          </a:p>
        </p:txBody>
      </p:sp>
      <p:sp>
        <p:nvSpPr>
          <p:cNvPr id="15" name="ïSlide"/>
          <p:cNvSpPr txBox="1"/>
          <p:nvPr/>
        </p:nvSpPr>
        <p:spPr>
          <a:xfrm>
            <a:off x="6260355" y="5562262"/>
            <a:ext cx="5222798" cy="448627"/>
          </a:xfrm>
          <a:prstGeom prst="rect">
            <a:avLst/>
          </a:prstGeom>
          <a:noFill/>
        </p:spPr>
        <p:txBody>
          <a:bodyPr wrap="none" lIns="0" tIns="0" rIns="0" bIns="0" anchor="b" anchorCtr="0">
            <a:noAutofit/>
          </a:bodyPr>
          <a:lstStyle/>
          <a:p>
            <a:r>
              <a:rPr lang="zh-CN" altLang="en-US" sz="3600" b="1" dirty="0">
                <a:solidFill>
                  <a:srgbClr val="2F5597"/>
                </a:solidFill>
                <a:latin typeface="微软雅黑" panose="020B0503020204020204" charset="-122"/>
                <a:ea typeface="微软雅黑" panose="020B0503020204020204" charset="-122"/>
              </a:rPr>
              <a:t>结论</a:t>
            </a:r>
            <a:endParaRPr lang="zh-CN" altLang="en-US" sz="3600" b="1" dirty="0">
              <a:solidFill>
                <a:srgbClr val="2F5597"/>
              </a:solidFill>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advTm="3545"/>
    </mc:Choice>
    <mc:Fallback>
      <p:transition advTm="354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5059274" y="1623497"/>
            <a:ext cx="2073453" cy="553998"/>
          </a:xfrm>
          <a:prstGeom prst="rect">
            <a:avLst/>
          </a:prstGeom>
          <a:noFill/>
        </p:spPr>
        <p:txBody>
          <a:bodyPr wrap="none" rtlCol="0">
            <a:spAutoFit/>
          </a:bodyPr>
          <a:lstStyle/>
          <a:p>
            <a:pPr algn="ctr"/>
            <a:r>
              <a:rPr lang="en-US" altLang="zh-CN" sz="3000" dirty="0">
                <a:solidFill>
                  <a:srgbClr val="2F5597"/>
                </a:solidFill>
                <a:latin typeface="微软雅黑" panose="020B0503020204020204" charset="-122"/>
                <a:ea typeface="微软雅黑" panose="020B0503020204020204" charset="-122"/>
              </a:rPr>
              <a:t>PART ONE</a:t>
            </a:r>
            <a:endParaRPr lang="en-US" altLang="zh-CN" sz="3000" dirty="0">
              <a:solidFill>
                <a:srgbClr val="2F5597"/>
              </a:solidFill>
              <a:latin typeface="微软雅黑" panose="020B0503020204020204" charset="-122"/>
              <a:ea typeface="微软雅黑" panose="020B0503020204020204" charset="-122"/>
            </a:endParaRPr>
          </a:p>
        </p:txBody>
      </p:sp>
      <p:sp>
        <p:nvSpPr>
          <p:cNvPr id="2" name="文本框 1"/>
          <p:cNvSpPr txBox="1"/>
          <p:nvPr>
            <p:custDataLst>
              <p:tags r:id="rId2"/>
            </p:custDataLst>
          </p:nvPr>
        </p:nvSpPr>
        <p:spPr>
          <a:xfrm>
            <a:off x="3115128" y="2967334"/>
            <a:ext cx="5961744" cy="923331"/>
          </a:xfrm>
          <a:prstGeom prst="rect">
            <a:avLst/>
          </a:prstGeom>
        </p:spPr>
        <p:txBody>
          <a:bodyPr vert="horz" lIns="91440" tIns="45720" rIns="91440" bIns="45720" rtlCol="0" anchor="t">
            <a:noAutofit/>
          </a:bodyPr>
          <a:lstStyle>
            <a:lvl1pPr algn="ctr">
              <a:lnSpc>
                <a:spcPct val="120000"/>
              </a:lnSpc>
              <a:spcBef>
                <a:spcPct val="0"/>
              </a:spcBef>
              <a:buNone/>
              <a:defRPr sz="5400" b="1">
                <a:latin typeface="+mj-lt"/>
                <a:ea typeface="+mj-ea"/>
                <a:cs typeface="+mj-cs"/>
              </a:defRPr>
            </a:lvl1pPr>
          </a:lstStyle>
          <a:p>
            <a:r>
              <a:rPr lang="zh-CN" altLang="en-US" sz="4800" dirty="0">
                <a:solidFill>
                  <a:srgbClr val="2F5597"/>
                </a:solidFill>
                <a:latin typeface="微软雅黑" panose="020B0503020204020204" charset="-122"/>
                <a:ea typeface="微软雅黑" panose="020B0503020204020204" charset="-122"/>
              </a:rPr>
              <a:t>系统概述</a:t>
            </a:r>
            <a:endParaRPr lang="zh-CN" altLang="en-US" sz="4800" dirty="0">
              <a:solidFill>
                <a:srgbClr val="2F5597"/>
              </a:solidFill>
              <a:latin typeface="微软雅黑" panose="020B0503020204020204" charset="-122"/>
              <a:ea typeface="微软雅黑" panose="020B050302020402020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1063"/>
    </mc:Choice>
    <mc:Fallback>
      <p:transition advTm="106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1051680" y="269671"/>
            <a:ext cx="8229193" cy="52197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err="1">
                <a:solidFill>
                  <a:srgbClr val="2F5597"/>
                </a:solidFill>
                <a:latin typeface="微软雅黑" panose="020B0503020204020204" charset="-122"/>
                <a:ea typeface="微软雅黑" panose="020B0503020204020204" charset="-122"/>
              </a:rPr>
              <a:t>系统概述</a:t>
            </a:r>
            <a:endParaRPr lang="zh-CN" altLang="en-US" sz="2800" b="1" dirty="0" err="1">
              <a:solidFill>
                <a:srgbClr val="2F5597"/>
              </a:solidFill>
              <a:latin typeface="微软雅黑" panose="020B0503020204020204" charset="-122"/>
              <a:ea typeface="微软雅黑" panose="020B0503020204020204" charset="-122"/>
            </a:endParaRPr>
          </a:p>
        </p:txBody>
      </p:sp>
      <p:sp>
        <p:nvSpPr>
          <p:cNvPr id="26" name="灯片编号占位符 14"/>
          <p:cNvSpPr>
            <a:spLocks noGrp="1"/>
          </p:cNvSpPr>
          <p:nvPr>
            <p:ph type="sldNum" sz="quarter" idx="12"/>
          </p:nvPr>
        </p:nvSpPr>
        <p:spPr>
          <a:xfrm>
            <a:off x="8604249" y="42624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83D59E-DAD1-4855-A0AE-B014DCFC8245}" type="slidenum">
              <a:rPr kumimoji="0" lang="zh-CN" altLang="en-US" sz="1400" b="1" i="0" u="none" strike="noStrike" kern="1200" cap="none" spc="0" normalizeH="0" baseline="0" noProof="0" smtClean="0">
                <a:ln>
                  <a:noFill/>
                </a:ln>
                <a:solidFill>
                  <a:srgbClr val="404040"/>
                </a:solidFill>
                <a:effectLst/>
                <a:uLnTx/>
                <a:uFillTx/>
                <a:latin typeface="微软雅黑" panose="020B0503020204020204" charset="-122"/>
                <a:ea typeface="微软雅黑" panose="020B0503020204020204" charset="-122"/>
                <a:cs typeface="+mn-cs"/>
              </a:rPr>
            </a:fld>
            <a:endParaRPr kumimoji="0" lang="zh-CN" altLang="en-US" sz="14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endParaRPr>
          </a:p>
        </p:txBody>
      </p:sp>
      <p:sp>
        <p:nvSpPr>
          <p:cNvPr id="27" name="Text Placeholder 3"/>
          <p:cNvSpPr txBox="1"/>
          <p:nvPr/>
        </p:nvSpPr>
        <p:spPr>
          <a:xfrm>
            <a:off x="575713" y="836196"/>
            <a:ext cx="4766538" cy="553720"/>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50000"/>
              </a:lnSpc>
              <a:defRPr/>
            </a:pPr>
            <a:r>
              <a:rPr lang="zh-CN" altLang="en-US" sz="2400" b="1" dirty="0">
                <a:solidFill>
                  <a:srgbClr val="2F5597"/>
                </a:solidFill>
                <a:latin typeface="微软雅黑" panose="020B0503020204020204" charset="-122"/>
                <a:ea typeface="微软雅黑" panose="020B0503020204020204" charset="-122"/>
              </a:rPr>
              <a:t>基于</a:t>
            </a:r>
            <a:r>
              <a:rPr lang="en-US" altLang="zh-CN" sz="2400" b="1" dirty="0">
                <a:solidFill>
                  <a:srgbClr val="2F5597"/>
                </a:solidFill>
                <a:latin typeface="微软雅黑" panose="020B0503020204020204" charset="-122"/>
                <a:ea typeface="微软雅黑" panose="020B0503020204020204" charset="-122"/>
              </a:rPr>
              <a:t>Si-PIN</a:t>
            </a:r>
            <a:r>
              <a:rPr lang="zh-CN" altLang="en-US" sz="2400" b="1" dirty="0">
                <a:solidFill>
                  <a:srgbClr val="2F5597"/>
                </a:solidFill>
                <a:latin typeface="微软雅黑" panose="020B0503020204020204" charset="-122"/>
                <a:ea typeface="微软雅黑" panose="020B0503020204020204" charset="-122"/>
              </a:rPr>
              <a:t>的</a:t>
            </a:r>
            <a:r>
              <a:rPr lang="en-US" altLang="zh-CN" sz="2400" b="1" dirty="0">
                <a:solidFill>
                  <a:srgbClr val="2F5597"/>
                </a:solidFill>
                <a:latin typeface="微软雅黑" panose="020B0503020204020204" charset="-122"/>
                <a:ea typeface="微软雅黑" panose="020B0503020204020204" charset="-122"/>
              </a:rPr>
              <a:t>α</a:t>
            </a:r>
            <a:r>
              <a:rPr lang="zh-CN" altLang="en-US" sz="2400" b="1" dirty="0">
                <a:solidFill>
                  <a:srgbClr val="2F5597"/>
                </a:solidFill>
                <a:latin typeface="微软雅黑" panose="020B0503020204020204" charset="-122"/>
                <a:ea typeface="微软雅黑" panose="020B0503020204020204" charset="-122"/>
              </a:rPr>
              <a:t>时间</a:t>
            </a:r>
            <a:r>
              <a:rPr lang="en-US" altLang="zh-CN" sz="2400" b="1" dirty="0">
                <a:solidFill>
                  <a:srgbClr val="2F5597"/>
                </a:solidFill>
                <a:latin typeface="微软雅黑" panose="020B0503020204020204" charset="-122"/>
                <a:ea typeface="微软雅黑" panose="020B0503020204020204" charset="-122"/>
              </a:rPr>
              <a:t>-</a:t>
            </a:r>
            <a:r>
              <a:rPr lang="zh-CN" altLang="en-US" sz="2400" b="1" dirty="0">
                <a:solidFill>
                  <a:srgbClr val="2F5597"/>
                </a:solidFill>
                <a:latin typeface="微软雅黑" panose="020B0503020204020204" charset="-122"/>
                <a:ea typeface="微软雅黑" panose="020B0503020204020204" charset="-122"/>
              </a:rPr>
              <a:t>能谱</a:t>
            </a:r>
            <a:r>
              <a:rPr lang="zh-CN" altLang="en-US" sz="2400" b="1" dirty="0">
                <a:solidFill>
                  <a:srgbClr val="2F5597"/>
                </a:solidFill>
                <a:latin typeface="微软雅黑" panose="020B0503020204020204" charset="-122"/>
                <a:ea typeface="微软雅黑" panose="020B0503020204020204" charset="-122"/>
              </a:rPr>
              <a:t>探测系统</a:t>
            </a:r>
            <a:endParaRPr lang="zh-CN" altLang="en-US" sz="2400" b="1" dirty="0">
              <a:solidFill>
                <a:srgbClr val="2F5597"/>
              </a:solidFill>
              <a:latin typeface="微软雅黑" panose="020B0503020204020204" charset="-122"/>
              <a:ea typeface="微软雅黑" panose="020B0503020204020204" charset="-122"/>
            </a:endParaRPr>
          </a:p>
        </p:txBody>
      </p:sp>
      <p:sp>
        <p:nvSpPr>
          <p:cNvPr id="29" name="Text Placeholder 3"/>
          <p:cNvSpPr txBox="1"/>
          <p:nvPr/>
        </p:nvSpPr>
        <p:spPr>
          <a:xfrm>
            <a:off x="575713" y="3898324"/>
            <a:ext cx="4633632" cy="553720"/>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50000"/>
              </a:lnSpc>
              <a:defRPr/>
            </a:pPr>
            <a:r>
              <a:rPr lang="zh-CN" altLang="en-US" sz="2400" b="1" dirty="0">
                <a:solidFill>
                  <a:srgbClr val="2F5597"/>
                </a:solidFill>
                <a:latin typeface="微软雅黑" panose="020B0503020204020204" charset="-122"/>
                <a:ea typeface="微软雅黑" panose="020B0503020204020204" charset="-122"/>
              </a:rPr>
              <a:t>优势</a:t>
            </a:r>
            <a:endParaRPr lang="zh-CN" altLang="en-US" sz="2400" b="1" dirty="0">
              <a:solidFill>
                <a:srgbClr val="2F5597"/>
              </a:solidFill>
              <a:latin typeface="微软雅黑" panose="020B0503020204020204" charset="-122"/>
              <a:ea typeface="微软雅黑" panose="020B0503020204020204" charset="-122"/>
            </a:endParaRPr>
          </a:p>
        </p:txBody>
      </p:sp>
      <p:grpSp>
        <p:nvGrpSpPr>
          <p:cNvPr id="9" name="组合 8"/>
          <p:cNvGrpSpPr/>
          <p:nvPr/>
        </p:nvGrpSpPr>
        <p:grpSpPr>
          <a:xfrm>
            <a:off x="400547" y="1491593"/>
            <a:ext cx="6972219" cy="2399898"/>
            <a:chOff x="400547" y="1491593"/>
            <a:chExt cx="6972219" cy="2399898"/>
          </a:xfrm>
        </p:grpSpPr>
        <p:sp>
          <p:nvSpPr>
            <p:cNvPr id="31" name="圆角矩形 29"/>
            <p:cNvSpPr/>
            <p:nvPr/>
          </p:nvSpPr>
          <p:spPr>
            <a:xfrm>
              <a:off x="400547" y="1491593"/>
              <a:ext cx="6943009" cy="2399898"/>
            </a:xfrm>
            <a:prstGeom prst="roundRect">
              <a:avLst>
                <a:gd name="adj" fmla="val 6029"/>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32" name="文本框 31"/>
            <p:cNvSpPr txBox="1"/>
            <p:nvPr/>
          </p:nvSpPr>
          <p:spPr>
            <a:xfrm>
              <a:off x="429757" y="2352519"/>
              <a:ext cx="6943009" cy="398780"/>
            </a:xfrm>
            <a:prstGeom prst="rect">
              <a:avLst/>
            </a:prstGeom>
            <a:noFill/>
          </p:spPr>
          <p:txBody>
            <a:bodyPr wrap="square">
              <a:spAutoFit/>
            </a:bodyPr>
            <a:lstStyle/>
            <a:p>
              <a:pPr marL="342900" indent="-342900" algn="just">
                <a:buFont typeface="Wingdings" panose="05000000000000000000" pitchFamily="2" charset="2"/>
                <a:buChar char="Ø"/>
              </a:pPr>
              <a:r>
                <a:rPr lang="zh-CN" altLang="en-US" sz="2000" spc="15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rPr>
                <a:t>核心技术包括前端放大、模数转换、数字信号处理</a:t>
              </a:r>
              <a:endParaRPr lang="zh-CN" altLang="en-US" sz="2000" spc="15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3" name="文本框 32"/>
            <p:cNvSpPr txBox="1"/>
            <p:nvPr/>
          </p:nvSpPr>
          <p:spPr>
            <a:xfrm>
              <a:off x="400547" y="3141240"/>
              <a:ext cx="6943009" cy="398780"/>
            </a:xfrm>
            <a:prstGeom prst="rect">
              <a:avLst/>
            </a:prstGeom>
            <a:noFill/>
          </p:spPr>
          <p:txBody>
            <a:bodyPr wrap="square">
              <a:spAutoFit/>
            </a:bodyPr>
            <a:lstStyle/>
            <a:p>
              <a:pPr marL="342900" indent="-342900" algn="just">
                <a:buFont typeface="Wingdings" panose="05000000000000000000" pitchFamily="2" charset="2"/>
                <a:buChar char="Ø"/>
              </a:pPr>
              <a:r>
                <a:rPr lang="zh-CN" altLang="en-US" sz="2000" spc="15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rPr>
                <a:t>实现能谱</a:t>
              </a:r>
              <a:r>
                <a:rPr lang="en-US" altLang="zh-CN" sz="2000" spc="15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rPr>
                <a:t>-</a:t>
              </a:r>
              <a:r>
                <a:rPr lang="zh-CN" altLang="en-US" sz="2000" spc="15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rPr>
                <a:t>时间联合</a:t>
              </a:r>
              <a:r>
                <a:rPr lang="zh-CN" altLang="en-US" sz="2000" spc="15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rPr>
                <a:t>探测</a:t>
              </a:r>
              <a:endParaRPr lang="zh-CN" altLang="en-US" sz="2000" spc="15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5" name="文本框 34"/>
            <p:cNvSpPr txBox="1"/>
            <p:nvPr/>
          </p:nvSpPr>
          <p:spPr>
            <a:xfrm>
              <a:off x="400547" y="1631396"/>
              <a:ext cx="6943009" cy="398780"/>
            </a:xfrm>
            <a:prstGeom prst="rect">
              <a:avLst/>
            </a:prstGeom>
            <a:noFill/>
          </p:spPr>
          <p:txBody>
            <a:bodyPr wrap="square">
              <a:spAutoFit/>
            </a:bodyPr>
            <a:lstStyle/>
            <a:p>
              <a:pPr marL="342900" indent="-342900" algn="just">
                <a:buFont typeface="Wingdings" panose="05000000000000000000" pitchFamily="2" charset="2"/>
                <a:buChar char="Ø"/>
              </a:pPr>
              <a:r>
                <a:rPr lang="zh-CN" altLang="en-US" sz="2000" spc="15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sym typeface="+mn-ea"/>
                </a:rPr>
                <a:t>采用</a:t>
              </a:r>
              <a:r>
                <a:rPr lang="en-US" altLang="zh-CN" sz="2000" spc="15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sym typeface="+mn-ea"/>
                </a:rPr>
                <a:t>Si-PIN</a:t>
              </a:r>
              <a:r>
                <a:rPr lang="zh-CN" altLang="en-US" sz="2000" spc="15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sym typeface="+mn-ea"/>
                </a:rPr>
                <a:t>固体</a:t>
              </a:r>
              <a:r>
                <a:rPr lang="zh-CN" altLang="en-US" sz="2000" spc="15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sym typeface="+mn-ea"/>
                </a:rPr>
                <a:t>电离室</a:t>
              </a:r>
              <a:endParaRPr lang="zh-CN" altLang="en-US" sz="2000" spc="15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grpSp>
      <p:sp>
        <p:nvSpPr>
          <p:cNvPr id="36" name="AutoShape 20"/>
          <p:cNvSpPr>
            <a:spLocks noChangeArrowheads="1"/>
          </p:cNvSpPr>
          <p:nvPr/>
        </p:nvSpPr>
        <p:spPr bwMode="gray">
          <a:xfrm>
            <a:off x="151221" y="969564"/>
            <a:ext cx="278382" cy="28698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2F5597"/>
          </a:solidFill>
          <a:ln>
            <a:noFill/>
          </a:ln>
          <a:effectLst>
            <a:outerShdw blurRad="50800" dist="38100" dir="2700000" algn="tl" rotWithShape="0">
              <a:prstClr val="black">
                <a:alpha val="40000"/>
              </a:prstClr>
            </a:outerShdw>
          </a:effectLst>
        </p:spPr>
        <p:txBody>
          <a:bodyPr wrap="none" lIns="91360" tIns="45680" rIns="91360" bIns="45680" anchor="ctr"/>
          <a:lstStyle/>
          <a:p>
            <a:endParaRPr lang="zh-CN" altLang="en-US" sz="4800">
              <a:solidFill>
                <a:schemeClr val="accent1"/>
              </a:solidFill>
              <a:latin typeface="微软雅黑" panose="020B0503020204020204" charset="-122"/>
              <a:ea typeface="微软雅黑" panose="020B0503020204020204" charset="-122"/>
            </a:endParaRPr>
          </a:p>
        </p:txBody>
      </p:sp>
      <p:grpSp>
        <p:nvGrpSpPr>
          <p:cNvPr id="6" name="组合 5"/>
          <p:cNvGrpSpPr/>
          <p:nvPr/>
        </p:nvGrpSpPr>
        <p:grpSpPr>
          <a:xfrm>
            <a:off x="400547" y="4518719"/>
            <a:ext cx="6956847" cy="2239238"/>
            <a:chOff x="400547" y="4476390"/>
            <a:chExt cx="6956847" cy="2239238"/>
          </a:xfrm>
        </p:grpSpPr>
        <p:sp>
          <p:nvSpPr>
            <p:cNvPr id="41" name="圆角矩形 29"/>
            <p:cNvSpPr/>
            <p:nvPr/>
          </p:nvSpPr>
          <p:spPr>
            <a:xfrm>
              <a:off x="400547" y="4476390"/>
              <a:ext cx="6956847" cy="2239238"/>
            </a:xfrm>
            <a:prstGeom prst="roundRect">
              <a:avLst>
                <a:gd name="adj" fmla="val 6029"/>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43" name="文本框 42"/>
            <p:cNvSpPr txBox="1"/>
            <p:nvPr/>
          </p:nvSpPr>
          <p:spPr>
            <a:xfrm>
              <a:off x="429758" y="5249304"/>
              <a:ext cx="6537196" cy="475615"/>
            </a:xfrm>
            <a:prstGeom prst="rect">
              <a:avLst/>
            </a:prstGeom>
            <a:noFill/>
          </p:spPr>
          <p:txBody>
            <a:bodyPr wrap="square">
              <a:spAutoFit/>
            </a:bodyPr>
            <a:lstStyle/>
            <a:p>
              <a:pPr marL="342900" indent="-342900" algn="just">
                <a:lnSpc>
                  <a:spcPct val="125000"/>
                </a:lnSpc>
                <a:buFont typeface="Wingdings" panose="05000000000000000000" pitchFamily="2" charset="2"/>
                <a:buChar char="Ø"/>
              </a:pPr>
              <a:r>
                <a:rPr lang="zh-CN" altLang="en-US" sz="2000" spc="150" noProof="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sym typeface="+mn-ea"/>
                </a:rPr>
                <a:t>采用虚拟仪器技术，便于实验</a:t>
              </a:r>
              <a:r>
                <a:rPr lang="zh-CN" altLang="en-US" sz="2000" spc="150" noProof="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sym typeface="+mn-ea"/>
                </a:rPr>
                <a:t>实时观察、</a:t>
              </a:r>
              <a:r>
                <a:rPr lang="zh-CN" altLang="en-US" sz="2000" spc="150" noProof="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sym typeface="+mn-ea"/>
                </a:rPr>
                <a:t>调试</a:t>
              </a:r>
              <a:endParaRPr lang="zh-CN" altLang="en-US" sz="2000" spc="150" noProof="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5" name="文本框 4"/>
            <p:cNvSpPr txBox="1"/>
            <p:nvPr/>
          </p:nvSpPr>
          <p:spPr>
            <a:xfrm>
              <a:off x="400547" y="4578966"/>
              <a:ext cx="6537197" cy="475615"/>
            </a:xfrm>
            <a:prstGeom prst="rect">
              <a:avLst/>
            </a:prstGeom>
            <a:noFill/>
          </p:spPr>
          <p:txBody>
            <a:bodyPr wrap="square">
              <a:spAutoFit/>
            </a:bodyPr>
            <a:lstStyle/>
            <a:p>
              <a:pPr marL="342900" indent="-342900" algn="just">
                <a:lnSpc>
                  <a:spcPct val="125000"/>
                </a:lnSpc>
                <a:buFont typeface="Wingdings" panose="05000000000000000000" pitchFamily="2" charset="2"/>
                <a:buChar char="Ø"/>
              </a:pPr>
              <a:r>
                <a:rPr lang="en-US" altLang="zh-CN" sz="2000" spc="15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sym typeface="+mn-ea"/>
                </a:rPr>
                <a:t>12V DC</a:t>
              </a:r>
              <a:r>
                <a:rPr lang="zh-CN" altLang="en-US" sz="2000" spc="15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sym typeface="+mn-ea"/>
                </a:rPr>
                <a:t>低压偏置系统，电路规模</a:t>
              </a:r>
              <a:r>
                <a:rPr lang="zh-CN" altLang="en-US" sz="2000" spc="15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sym typeface="+mn-ea"/>
                </a:rPr>
                <a:t>小</a:t>
              </a:r>
              <a:endParaRPr lang="zh-CN" altLang="en-US" sz="2000" spc="15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7" name="文本框 6"/>
            <p:cNvSpPr txBox="1"/>
            <p:nvPr/>
          </p:nvSpPr>
          <p:spPr>
            <a:xfrm>
              <a:off x="429757" y="6064994"/>
              <a:ext cx="6537198" cy="398780"/>
            </a:xfrm>
            <a:prstGeom prst="rect">
              <a:avLst/>
            </a:prstGeom>
            <a:noFill/>
          </p:spPr>
          <p:txBody>
            <a:bodyPr wrap="square">
              <a:spAutoFit/>
            </a:bodyPr>
            <a:lstStyle/>
            <a:p>
              <a:pPr marL="342900" indent="-342900" algn="just">
                <a:buFont typeface="Wingdings" panose="05000000000000000000" pitchFamily="2" charset="2"/>
                <a:buChar char="Ø"/>
              </a:pPr>
              <a:r>
                <a:rPr lang="zh-CN" altLang="en-US" sz="2000" spc="150" noProof="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sym typeface="+mn-ea"/>
                </a:rPr>
                <a:t>对放射源种类、活度进行联合</a:t>
              </a:r>
              <a:r>
                <a:rPr lang="zh-CN" altLang="en-US" sz="2000" spc="150" noProof="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sym typeface="+mn-ea"/>
                </a:rPr>
                <a:t>探测</a:t>
              </a:r>
              <a:endParaRPr lang="zh-CN" altLang="en-US" sz="2000" spc="150" noProof="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grpSp>
      <p:sp>
        <p:nvSpPr>
          <p:cNvPr id="8" name="AutoShape 20"/>
          <p:cNvSpPr>
            <a:spLocks noChangeArrowheads="1"/>
          </p:cNvSpPr>
          <p:nvPr/>
        </p:nvSpPr>
        <p:spPr bwMode="gray">
          <a:xfrm>
            <a:off x="151221" y="4062584"/>
            <a:ext cx="278382" cy="28698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lumMod val="50000"/>
            </a:schemeClr>
          </a:solidFill>
          <a:ln>
            <a:noFill/>
          </a:ln>
          <a:effectLst>
            <a:outerShdw blurRad="50800" dist="38100" dir="2700000" algn="tl" rotWithShape="0">
              <a:prstClr val="black">
                <a:alpha val="40000"/>
              </a:prstClr>
            </a:outerShdw>
          </a:effectLst>
        </p:spPr>
        <p:txBody>
          <a:bodyPr wrap="none" lIns="91360" tIns="45680" rIns="91360" bIns="45680" anchor="ctr"/>
          <a:lstStyle/>
          <a:p>
            <a:endParaRPr lang="zh-CN" altLang="en-US" sz="4800">
              <a:solidFill>
                <a:schemeClr val="accent1"/>
              </a:solidFill>
              <a:latin typeface="微软雅黑" panose="020B0503020204020204" charset="-122"/>
              <a:ea typeface="微软雅黑" panose="020B0503020204020204" charset="-122"/>
            </a:endParaRPr>
          </a:p>
        </p:txBody>
      </p:sp>
      <p:pic>
        <p:nvPicPr>
          <p:cNvPr id="78" name="图片 78"/>
          <p:cNvPicPr>
            <a:picLocks noChangeAspect="1"/>
          </p:cNvPicPr>
          <p:nvPr>
            <p:custDataLst>
              <p:tags r:id="rId1"/>
            </p:custDataLst>
          </p:nvPr>
        </p:nvPicPr>
        <p:blipFill>
          <a:blip r:embed="rId2"/>
          <a:stretch>
            <a:fillRect/>
          </a:stretch>
        </p:blipFill>
        <p:spPr>
          <a:xfrm>
            <a:off x="7705725" y="3829050"/>
            <a:ext cx="4120515" cy="3032760"/>
          </a:xfrm>
          <a:prstGeom prst="rect">
            <a:avLst/>
          </a:prstGeom>
        </p:spPr>
      </p:pic>
      <p:pic>
        <p:nvPicPr>
          <p:cNvPr id="2" name="图片 1"/>
          <p:cNvPicPr/>
          <p:nvPr>
            <p:custDataLst>
              <p:tags r:id="rId3"/>
            </p:custDataLst>
          </p:nvPr>
        </p:nvPicPr>
        <p:blipFill>
          <a:blip r:embed="rId4"/>
          <a:stretch>
            <a:fillRect/>
          </a:stretch>
        </p:blipFill>
        <p:spPr>
          <a:xfrm>
            <a:off x="7776845" y="1067435"/>
            <a:ext cx="3790315" cy="26809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87668"/>
    </mc:Choice>
    <mc:Fallback>
      <p:transition advTm="8766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rcRect b="11685"/>
          <a:stretch>
            <a:fillRect/>
          </a:stretch>
        </p:blipFill>
        <p:spPr>
          <a:xfrm>
            <a:off x="3208020" y="899795"/>
            <a:ext cx="6807835" cy="3181350"/>
          </a:xfrm>
          <a:prstGeom prst="rect">
            <a:avLst/>
          </a:prstGeom>
          <a:ln>
            <a:noFill/>
          </a:ln>
        </p:spPr>
      </p:pic>
      <p:sp>
        <p:nvSpPr>
          <p:cNvPr id="25" name="文本框 24"/>
          <p:cNvSpPr txBox="1"/>
          <p:nvPr/>
        </p:nvSpPr>
        <p:spPr>
          <a:xfrm>
            <a:off x="1051680" y="269671"/>
            <a:ext cx="8229193" cy="52197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solidFill>
                  <a:srgbClr val="2F5597"/>
                </a:solidFill>
                <a:latin typeface="微软雅黑" panose="020B0503020204020204" charset="-122"/>
                <a:ea typeface="微软雅黑" panose="020B0503020204020204" charset="-122"/>
              </a:rPr>
              <a:t>系统概述</a:t>
            </a:r>
            <a:endParaRPr lang="zh-CN" altLang="en-US" sz="2800" b="1" dirty="0">
              <a:solidFill>
                <a:srgbClr val="2F5597"/>
              </a:solidFill>
              <a:latin typeface="微软雅黑" panose="020B0503020204020204" charset="-122"/>
              <a:ea typeface="微软雅黑" panose="020B0503020204020204" charset="-122"/>
            </a:endParaRPr>
          </a:p>
        </p:txBody>
      </p:sp>
      <p:sp>
        <p:nvSpPr>
          <p:cNvPr id="26" name="灯片编号占位符 14"/>
          <p:cNvSpPr>
            <a:spLocks noGrp="1"/>
          </p:cNvSpPr>
          <p:nvPr>
            <p:ph type="sldNum" sz="quarter" idx="12"/>
          </p:nvPr>
        </p:nvSpPr>
        <p:spPr>
          <a:xfrm>
            <a:off x="8604249" y="42624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083D59E-DAD1-4855-A0AE-B014DCFC8245}" type="slidenum">
              <a:rPr kumimoji="0" lang="zh-CN" altLang="en-US" sz="1400" b="1" i="0" u="none" strike="noStrike" kern="1200" cap="none" spc="0" normalizeH="0" baseline="0" noProof="0" smtClean="0">
                <a:ln>
                  <a:noFill/>
                </a:ln>
                <a:solidFill>
                  <a:srgbClr val="404040"/>
                </a:solidFill>
                <a:effectLst/>
                <a:uLnTx/>
                <a:uFillTx/>
                <a:latin typeface="微软雅黑" panose="020B0503020204020204" charset="-122"/>
                <a:ea typeface="微软雅黑" panose="020B0503020204020204" charset="-122"/>
                <a:cs typeface="+mn-cs"/>
              </a:rPr>
            </a:fld>
            <a:endParaRPr kumimoji="0" lang="zh-CN" altLang="en-US" sz="14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endParaRPr>
          </a:p>
        </p:txBody>
      </p:sp>
      <p:sp>
        <p:nvSpPr>
          <p:cNvPr id="21" name="文本框 20"/>
          <p:cNvSpPr txBox="1"/>
          <p:nvPr/>
        </p:nvSpPr>
        <p:spPr>
          <a:xfrm>
            <a:off x="1051327" y="5234755"/>
            <a:ext cx="2956702" cy="460375"/>
          </a:xfrm>
          <a:prstGeom prst="rect">
            <a:avLst/>
          </a:prstGeom>
          <a:noFill/>
        </p:spPr>
        <p:txBody>
          <a:bodyPr wrap="square">
            <a:spAutoFit/>
          </a:bodyPr>
          <a:lstStyle/>
          <a:p>
            <a:r>
              <a:rPr lang="zh-CN" altLang="en-US" sz="2400" b="1" spc="150" dirty="0">
                <a:solidFill>
                  <a:srgbClr val="2F5597"/>
                </a:solidFill>
                <a:latin typeface="微软雅黑" panose="020B0503020204020204" charset="-122"/>
                <a:ea typeface="微软雅黑" panose="020B0503020204020204" charset="-122"/>
                <a:cs typeface="Times New Roman" panose="02020603050405020304" pitchFamily="18" charset="0"/>
              </a:rPr>
              <a:t>应用</a:t>
            </a:r>
            <a:r>
              <a:rPr lang="en-US" altLang="zh-CN" sz="2400" b="1" spc="150" dirty="0">
                <a:solidFill>
                  <a:srgbClr val="2F5597"/>
                </a:solidFill>
                <a:latin typeface="微软雅黑" panose="020B0503020204020204" charset="-122"/>
                <a:ea typeface="微软雅黑" panose="020B0503020204020204" charset="-122"/>
                <a:cs typeface="Times New Roman" panose="02020603050405020304" pitchFamily="18" charset="0"/>
              </a:rPr>
              <a:t>:</a:t>
            </a:r>
            <a:endParaRPr lang="zh-CN" altLang="en-US" sz="2400" dirty="0">
              <a:latin typeface="微软雅黑" panose="020B0503020204020204" charset="-122"/>
              <a:ea typeface="微软雅黑" panose="020B0503020204020204" charset="-122"/>
            </a:endParaRPr>
          </a:p>
        </p:txBody>
      </p:sp>
      <p:sp>
        <p:nvSpPr>
          <p:cNvPr id="2" name="Text Placeholder 3"/>
          <p:cNvSpPr txBox="1"/>
          <p:nvPr/>
        </p:nvSpPr>
        <p:spPr>
          <a:xfrm>
            <a:off x="784627" y="1882675"/>
            <a:ext cx="5150174" cy="553720"/>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50000"/>
              </a:lnSpc>
              <a:defRPr/>
            </a:pPr>
            <a:r>
              <a:rPr lang="zh-CN" altLang="en-US" sz="2400" b="1" spc="150" dirty="0">
                <a:solidFill>
                  <a:srgbClr val="2F5597"/>
                </a:solidFill>
                <a:latin typeface="微软雅黑" panose="020B0503020204020204" charset="-122"/>
                <a:ea typeface="微软雅黑" panose="020B0503020204020204" charset="-122"/>
                <a:cs typeface="Times New Roman" panose="02020603050405020304" pitchFamily="18" charset="0"/>
              </a:rPr>
              <a:t>系统架构：</a:t>
            </a:r>
            <a:r>
              <a:rPr lang="en-US" altLang="zh-CN" sz="2400" b="1" spc="15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rPr>
              <a:t> </a:t>
            </a:r>
            <a:endParaRPr lang="zh-CN" altLang="en-US" sz="2800" spc="15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 name="AutoShape 20"/>
          <p:cNvSpPr>
            <a:spLocks noChangeArrowheads="1"/>
          </p:cNvSpPr>
          <p:nvPr/>
        </p:nvSpPr>
        <p:spPr bwMode="gray">
          <a:xfrm>
            <a:off x="506186" y="2077004"/>
            <a:ext cx="278382" cy="28698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2F5597"/>
          </a:solidFill>
          <a:ln>
            <a:noFill/>
          </a:ln>
          <a:effectLst>
            <a:outerShdw blurRad="50800" dist="38100" dir="2700000" algn="tl" rotWithShape="0">
              <a:prstClr val="black">
                <a:alpha val="40000"/>
              </a:prstClr>
            </a:outerShdw>
          </a:effectLst>
        </p:spPr>
        <p:txBody>
          <a:bodyPr wrap="none" lIns="91360" tIns="45680" rIns="91360" bIns="45680" anchor="ctr"/>
          <a:lstStyle/>
          <a:p>
            <a:endParaRPr lang="zh-CN" altLang="en-US" sz="4800">
              <a:solidFill>
                <a:schemeClr val="accent1"/>
              </a:solidFill>
              <a:latin typeface="微软雅黑" panose="020B0503020204020204" charset="-122"/>
              <a:ea typeface="微软雅黑" panose="020B0503020204020204" charset="-122"/>
            </a:endParaRPr>
          </a:p>
        </p:txBody>
      </p:sp>
      <p:sp>
        <p:nvSpPr>
          <p:cNvPr id="4" name="AutoShape 20"/>
          <p:cNvSpPr>
            <a:spLocks noChangeArrowheads="1"/>
          </p:cNvSpPr>
          <p:nvPr/>
        </p:nvSpPr>
        <p:spPr bwMode="gray">
          <a:xfrm>
            <a:off x="626836" y="5305818"/>
            <a:ext cx="278382" cy="28698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lumMod val="50000"/>
            </a:schemeClr>
          </a:solidFill>
          <a:ln>
            <a:noFill/>
          </a:ln>
          <a:effectLst>
            <a:outerShdw blurRad="50800" dist="38100" dir="2700000" algn="tl" rotWithShape="0">
              <a:prstClr val="black">
                <a:alpha val="40000"/>
              </a:prstClr>
            </a:outerShdw>
          </a:effectLst>
        </p:spPr>
        <p:txBody>
          <a:bodyPr wrap="none" lIns="91360" tIns="45680" rIns="91360" bIns="45680" anchor="ctr"/>
          <a:lstStyle/>
          <a:p>
            <a:endParaRPr lang="zh-CN" altLang="en-US" sz="4800">
              <a:solidFill>
                <a:schemeClr val="accent1"/>
              </a:solidFill>
              <a:latin typeface="微软雅黑" panose="020B0503020204020204" charset="-122"/>
              <a:ea typeface="微软雅黑" panose="020B0503020204020204" charset="-122"/>
            </a:endParaRPr>
          </a:p>
        </p:txBody>
      </p:sp>
      <p:pic>
        <p:nvPicPr>
          <p:cNvPr id="14" name="图片 13"/>
          <p:cNvPicPr>
            <a:picLocks noChangeAspect="1"/>
          </p:cNvPicPr>
          <p:nvPr>
            <p:custDataLst>
              <p:tags r:id="rId3"/>
            </p:custDataLst>
          </p:nvPr>
        </p:nvPicPr>
        <p:blipFill>
          <a:blip r:embed="rId4"/>
          <a:stretch>
            <a:fillRect/>
          </a:stretch>
        </p:blipFill>
        <p:spPr>
          <a:xfrm>
            <a:off x="2310765" y="4189730"/>
            <a:ext cx="3961130" cy="2119630"/>
          </a:xfrm>
          <a:prstGeom prst="rect">
            <a:avLst/>
          </a:prstGeom>
        </p:spPr>
      </p:pic>
      <p:sp>
        <p:nvSpPr>
          <p:cNvPr id="15" name="文本框 14"/>
          <p:cNvSpPr txBox="1"/>
          <p:nvPr/>
        </p:nvSpPr>
        <p:spPr>
          <a:xfrm>
            <a:off x="2068195" y="6323965"/>
            <a:ext cx="4605020" cy="368300"/>
          </a:xfrm>
          <a:prstGeom prst="rect">
            <a:avLst/>
          </a:prstGeom>
          <a:noFill/>
        </p:spPr>
        <p:txBody>
          <a:bodyPr wrap="square" rtlCol="0">
            <a:spAutoFit/>
          </a:bodyPr>
          <a:p>
            <a:pPr algn="ctr"/>
            <a:r>
              <a:rPr lang="zh-CN" altLang="en-US"/>
              <a:t>核废料</a:t>
            </a:r>
            <a:r>
              <a:rPr lang="zh-CN" altLang="en-US"/>
              <a:t>放射性监测</a:t>
            </a:r>
            <a:endParaRPr lang="zh-CN" altLang="en-US"/>
          </a:p>
        </p:txBody>
      </p:sp>
      <p:pic>
        <p:nvPicPr>
          <p:cNvPr id="32" name="图片 31"/>
          <p:cNvPicPr>
            <a:picLocks noChangeAspect="1"/>
          </p:cNvPicPr>
          <p:nvPr>
            <p:custDataLst>
              <p:tags r:id="rId5"/>
            </p:custDataLst>
          </p:nvPr>
        </p:nvPicPr>
        <p:blipFill>
          <a:blip r:embed="rId6"/>
          <a:stretch>
            <a:fillRect/>
          </a:stretch>
        </p:blipFill>
        <p:spPr>
          <a:xfrm>
            <a:off x="7445375" y="4189730"/>
            <a:ext cx="3219450" cy="2085975"/>
          </a:xfrm>
          <a:prstGeom prst="rect">
            <a:avLst/>
          </a:prstGeom>
        </p:spPr>
      </p:pic>
      <p:sp>
        <p:nvSpPr>
          <p:cNvPr id="33" name="文本框 32"/>
          <p:cNvSpPr txBox="1"/>
          <p:nvPr>
            <p:custDataLst>
              <p:tags r:id="rId7"/>
            </p:custDataLst>
          </p:nvPr>
        </p:nvSpPr>
        <p:spPr>
          <a:xfrm>
            <a:off x="6516370" y="6384290"/>
            <a:ext cx="4605020" cy="368300"/>
          </a:xfrm>
          <a:prstGeom prst="rect">
            <a:avLst/>
          </a:prstGeom>
          <a:noFill/>
        </p:spPr>
        <p:txBody>
          <a:bodyPr wrap="square" rtlCol="0">
            <a:spAutoFit/>
          </a:bodyPr>
          <a:p>
            <a:pPr algn="ctr"/>
            <a:r>
              <a:rPr lang="zh-CN" altLang="en-US"/>
              <a:t>室内空气质量</a:t>
            </a:r>
            <a:r>
              <a:rPr lang="zh-CN" altLang="en-US"/>
              <a:t>监测</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87668"/>
    </mc:Choice>
    <mc:Fallback>
      <p:transition advTm="8766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custDataLst>
              <p:tags r:id="rId1"/>
            </p:custDataLst>
          </p:nvPr>
        </p:nvSpPr>
        <p:spPr>
          <a:xfrm>
            <a:off x="5011249" y="1623497"/>
            <a:ext cx="2169504" cy="553998"/>
          </a:xfrm>
          <a:prstGeom prst="rect">
            <a:avLst/>
          </a:prstGeom>
          <a:noFill/>
        </p:spPr>
        <p:txBody>
          <a:bodyPr wrap="none" rtlCol="0">
            <a:spAutoFit/>
          </a:bodyPr>
          <a:lstStyle/>
          <a:p>
            <a:pPr algn="ctr"/>
            <a:r>
              <a:rPr lang="en-US" altLang="zh-CN" sz="3000" dirty="0">
                <a:solidFill>
                  <a:srgbClr val="2F5597"/>
                </a:solidFill>
                <a:latin typeface="微软雅黑" panose="020B0503020204020204" charset="-122"/>
                <a:ea typeface="微软雅黑" panose="020B0503020204020204" charset="-122"/>
              </a:rPr>
              <a:t>PART TWO</a:t>
            </a:r>
            <a:endParaRPr lang="en-US" altLang="zh-CN" sz="3000" dirty="0">
              <a:solidFill>
                <a:srgbClr val="2F5597"/>
              </a:solidFill>
              <a:latin typeface="微软雅黑" panose="020B0503020204020204" charset="-122"/>
              <a:ea typeface="微软雅黑" panose="020B0503020204020204" charset="-122"/>
            </a:endParaRPr>
          </a:p>
        </p:txBody>
      </p:sp>
      <p:sp>
        <p:nvSpPr>
          <p:cNvPr id="5" name="文本框 4"/>
          <p:cNvSpPr txBox="1"/>
          <p:nvPr>
            <p:custDataLst>
              <p:tags r:id="rId2"/>
            </p:custDataLst>
          </p:nvPr>
        </p:nvSpPr>
        <p:spPr>
          <a:xfrm>
            <a:off x="3115128" y="2967334"/>
            <a:ext cx="5961744" cy="923331"/>
          </a:xfrm>
          <a:prstGeom prst="rect">
            <a:avLst/>
          </a:prstGeom>
        </p:spPr>
        <p:txBody>
          <a:bodyPr vert="horz" lIns="91440" tIns="45720" rIns="91440" bIns="45720" rtlCol="0" anchor="t">
            <a:noAutofit/>
          </a:bodyPr>
          <a:lstStyle>
            <a:lvl1pPr algn="ctr">
              <a:lnSpc>
                <a:spcPct val="120000"/>
              </a:lnSpc>
              <a:spcBef>
                <a:spcPct val="0"/>
              </a:spcBef>
              <a:buNone/>
              <a:defRPr sz="5400" b="1">
                <a:latin typeface="+mj-lt"/>
                <a:ea typeface="+mj-ea"/>
                <a:cs typeface="+mj-cs"/>
              </a:defRPr>
            </a:lvl1pPr>
          </a:lstStyle>
          <a:p>
            <a:r>
              <a:rPr lang="zh-CN" altLang="en-US" sz="4800" dirty="0">
                <a:solidFill>
                  <a:srgbClr val="2F5597"/>
                </a:solidFill>
                <a:latin typeface="微软雅黑" panose="020B0503020204020204" charset="-122"/>
                <a:ea typeface="微软雅黑" panose="020B0503020204020204" charset="-122"/>
              </a:rPr>
              <a:t>信号</a:t>
            </a:r>
            <a:r>
              <a:rPr lang="zh-CN" altLang="en-US" sz="4800" dirty="0">
                <a:solidFill>
                  <a:srgbClr val="2F5597"/>
                </a:solidFill>
                <a:latin typeface="微软雅黑" panose="020B0503020204020204" charset="-122"/>
                <a:ea typeface="微软雅黑" panose="020B0503020204020204" charset="-122"/>
              </a:rPr>
              <a:t>处理过程</a:t>
            </a:r>
            <a:endParaRPr lang="zh-CN" altLang="en-US" sz="4800" dirty="0">
              <a:solidFill>
                <a:srgbClr val="2F5597"/>
              </a:solidFill>
              <a:latin typeface="微软雅黑" panose="020B0503020204020204" charset="-122"/>
              <a:ea typeface="微软雅黑" panose="020B050302020402020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advTm="717"/>
    </mc:Choice>
    <mc:Fallback>
      <p:transition advTm="71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文本框 62"/>
          <p:cNvSpPr txBox="1"/>
          <p:nvPr/>
        </p:nvSpPr>
        <p:spPr>
          <a:xfrm>
            <a:off x="1051680" y="269671"/>
            <a:ext cx="9292470" cy="521970"/>
          </a:xfrm>
          <a:prstGeom prst="rect">
            <a:avLst/>
          </a:prstGeom>
          <a:noFill/>
        </p:spPr>
        <p:txBody>
          <a:bodyPr wrap="square" rtlCol="0">
            <a:spAutoFit/>
            <a:scene3d>
              <a:camera prst="orthographicFront"/>
              <a:lightRig rig="threePt" dir="t"/>
            </a:scene3d>
            <a:sp3d contourW="6350"/>
          </a:bodyPr>
          <a:lstStyle/>
          <a:p>
            <a:pPr defTabSz="671830">
              <a:defRPr/>
            </a:pPr>
            <a:r>
              <a:rPr lang="zh-CN" altLang="en-US" sz="2800" b="1" dirty="0">
                <a:solidFill>
                  <a:srgbClr val="2F5597"/>
                </a:solidFill>
                <a:latin typeface="微软雅黑" panose="020B0503020204020204" charset="-122"/>
                <a:ea typeface="微软雅黑" panose="020B0503020204020204" charset="-122"/>
              </a:rPr>
              <a:t>信号处理过程</a:t>
            </a:r>
            <a:endParaRPr lang="zh-CN" altLang="en-US" sz="2800" b="1" dirty="0">
              <a:solidFill>
                <a:srgbClr val="2F5597"/>
              </a:solidFill>
              <a:latin typeface="微软雅黑" panose="020B0503020204020204" charset="-122"/>
              <a:ea typeface="微软雅黑" panose="020B0503020204020204" charset="-122"/>
            </a:endParaRPr>
          </a:p>
        </p:txBody>
      </p:sp>
      <p:sp>
        <p:nvSpPr>
          <p:cNvPr id="64" name="灯片编号占位符 14"/>
          <p:cNvSpPr txBox="1"/>
          <p:nvPr/>
        </p:nvSpPr>
        <p:spPr>
          <a:xfrm>
            <a:off x="8604249" y="42624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F083D59E-DAD1-4855-A0AE-B014DCFC8245}" type="slidenum">
              <a:rPr kumimoji="0" lang="zh-CN" altLang="en-US" sz="1400" b="1" i="0" u="none" strike="noStrike" kern="1200" cap="none" spc="0" normalizeH="0" baseline="0" noProof="0" smtClean="0">
                <a:ln>
                  <a:noFill/>
                </a:ln>
                <a:solidFill>
                  <a:srgbClr val="404040"/>
                </a:solidFill>
                <a:effectLst/>
                <a:uLnTx/>
                <a:uFillTx/>
                <a:latin typeface="微软雅黑" panose="020B0503020204020204" charset="-122"/>
                <a:ea typeface="微软雅黑" panose="020B0503020204020204" charset="-122"/>
                <a:cs typeface="+mn-cs"/>
              </a:rPr>
            </a:fld>
            <a:endParaRPr kumimoji="0" lang="zh-CN" altLang="en-US" sz="14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endParaRPr>
          </a:p>
        </p:txBody>
      </p:sp>
      <p:sp>
        <p:nvSpPr>
          <p:cNvPr id="65" name="Freeform 26"/>
          <p:cNvSpPr/>
          <p:nvPr/>
        </p:nvSpPr>
        <p:spPr bwMode="auto">
          <a:xfrm rot="5400000">
            <a:off x="1869120" y="2135923"/>
            <a:ext cx="201066" cy="322501"/>
          </a:xfrm>
          <a:custGeom>
            <a:avLst/>
            <a:gdLst>
              <a:gd name="T0" fmla="*/ 8 w 51"/>
              <a:gd name="T1" fmla="*/ 81 h 81"/>
              <a:gd name="T2" fmla="*/ 2 w 51"/>
              <a:gd name="T3" fmla="*/ 78 h 81"/>
              <a:gd name="T4" fmla="*/ 2 w 51"/>
              <a:gd name="T5" fmla="*/ 68 h 81"/>
              <a:gd name="T6" fmla="*/ 30 w 51"/>
              <a:gd name="T7" fmla="*/ 41 h 81"/>
              <a:gd name="T8" fmla="*/ 2 w 51"/>
              <a:gd name="T9" fmla="*/ 14 h 81"/>
              <a:gd name="T10" fmla="*/ 2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2" y="78"/>
                </a:cubicBezTo>
                <a:cubicBezTo>
                  <a:pt x="0" y="76"/>
                  <a:pt x="0" y="71"/>
                  <a:pt x="2" y="68"/>
                </a:cubicBezTo>
                <a:cubicBezTo>
                  <a:pt x="30" y="41"/>
                  <a:pt x="30" y="41"/>
                  <a:pt x="30" y="41"/>
                </a:cubicBezTo>
                <a:cubicBezTo>
                  <a:pt x="2" y="14"/>
                  <a:pt x="2" y="14"/>
                  <a:pt x="2" y="14"/>
                </a:cubicBezTo>
                <a:cubicBezTo>
                  <a:pt x="0" y="11"/>
                  <a:pt x="0" y="6"/>
                  <a:pt x="2"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rgbClr val="005EA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30" normalizeH="0" baseline="0" noProof="0">
              <a:ln>
                <a:noFill/>
              </a:ln>
              <a:solidFill>
                <a:srgbClr val="333333"/>
              </a:solidFill>
              <a:effectLst/>
              <a:uLnTx/>
              <a:uFillTx/>
              <a:latin typeface="思源黑体 CN Bold"/>
              <a:ea typeface="+mn-ea"/>
              <a:cs typeface="+mn-cs"/>
            </a:endParaRPr>
          </a:p>
        </p:txBody>
      </p:sp>
      <p:sp>
        <p:nvSpPr>
          <p:cNvPr id="66" name="Freeform 30"/>
          <p:cNvSpPr/>
          <p:nvPr/>
        </p:nvSpPr>
        <p:spPr bwMode="auto">
          <a:xfrm rot="5400000">
            <a:off x="1868125" y="3684874"/>
            <a:ext cx="203056" cy="322501"/>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rgbClr val="039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30" normalizeH="0" baseline="0" noProof="0">
              <a:ln>
                <a:noFill/>
              </a:ln>
              <a:solidFill>
                <a:srgbClr val="333333"/>
              </a:solidFill>
              <a:effectLst/>
              <a:uLnTx/>
              <a:uFillTx/>
              <a:latin typeface="思源黑体 CN Bold"/>
              <a:ea typeface="+mn-ea"/>
              <a:cs typeface="+mn-cs"/>
            </a:endParaRPr>
          </a:p>
        </p:txBody>
      </p:sp>
      <p:grpSp>
        <p:nvGrpSpPr>
          <p:cNvPr id="67" name="组合 66"/>
          <p:cNvGrpSpPr/>
          <p:nvPr/>
        </p:nvGrpSpPr>
        <p:grpSpPr>
          <a:xfrm>
            <a:off x="3388661" y="2619056"/>
            <a:ext cx="7631424" cy="1120056"/>
            <a:chOff x="4223319" y="2953401"/>
            <a:chExt cx="7631424" cy="1120056"/>
          </a:xfrm>
        </p:grpSpPr>
        <p:grpSp>
          <p:nvGrpSpPr>
            <p:cNvPr id="68" name="组合 67"/>
            <p:cNvGrpSpPr/>
            <p:nvPr/>
          </p:nvGrpSpPr>
          <p:grpSpPr>
            <a:xfrm>
              <a:off x="4223319" y="2953401"/>
              <a:ext cx="4764825" cy="553085"/>
              <a:chOff x="390945" y="1432741"/>
              <a:chExt cx="5732996" cy="657532"/>
            </a:xfrm>
          </p:grpSpPr>
          <p:sp>
            <p:nvSpPr>
              <p:cNvPr id="70" name="矩形: 圆角 69"/>
              <p:cNvSpPr/>
              <p:nvPr/>
            </p:nvSpPr>
            <p:spPr>
              <a:xfrm>
                <a:off x="390945" y="1532994"/>
                <a:ext cx="5732996" cy="491500"/>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71" name="AutoShape 20"/>
              <p:cNvSpPr>
                <a:spLocks noChangeArrowheads="1"/>
              </p:cNvSpPr>
              <p:nvPr/>
            </p:nvSpPr>
            <p:spPr bwMode="gray">
              <a:xfrm>
                <a:off x="548829" y="1708064"/>
                <a:ext cx="145733" cy="1413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39ACF"/>
              </a:solidFill>
              <a:ln>
                <a:noFill/>
              </a:ln>
            </p:spPr>
            <p:txBody>
              <a:bodyPr wrap="none" lIns="91360" tIns="45680" rIns="91360" bIns="45680" anchor="ctr"/>
              <a:lstStyle/>
              <a:p>
                <a:endParaRPr lang="zh-CN" altLang="en-US" sz="1400">
                  <a:solidFill>
                    <a:schemeClr val="accent1"/>
                  </a:solidFill>
                  <a:latin typeface="微软雅黑" panose="020B0503020204020204" charset="-122"/>
                  <a:ea typeface="微软雅黑" panose="020B0503020204020204" charset="-122"/>
                </a:endParaRPr>
              </a:p>
            </p:txBody>
          </p:sp>
          <p:sp>
            <p:nvSpPr>
              <p:cNvPr id="72" name="文本框 71"/>
              <p:cNvSpPr txBox="1"/>
              <p:nvPr/>
            </p:nvSpPr>
            <p:spPr>
              <a:xfrm>
                <a:off x="891965" y="1432741"/>
                <a:ext cx="5009470" cy="657532"/>
              </a:xfrm>
              <a:prstGeom prst="rect">
                <a:avLst/>
              </a:prstGeom>
              <a:noFill/>
            </p:spPr>
            <p:txBody>
              <a:bodyPr wrap="square" rtlCol="0">
                <a:spAutoFit/>
              </a:bodyPr>
              <a:lstStyle/>
              <a:p>
                <a:pPr>
                  <a:lnSpc>
                    <a:spcPct val="150000"/>
                  </a:lnSpc>
                </a:pPr>
                <a:r>
                  <a:rPr lang="zh-CN" altLang="en-US" sz="2000" kern="100" dirty="0">
                    <a:solidFill>
                      <a:prstClr val="black"/>
                    </a:solidFill>
                    <a:latin typeface="微软雅黑" panose="020B0503020204020204" charset="-122"/>
                    <a:ea typeface="微软雅黑" panose="020B0503020204020204" charset="-122"/>
                    <a:cs typeface="Times New Roman" panose="02020603050405020304" pitchFamily="18" charset="0"/>
                  </a:rPr>
                  <a:t>能谱系统模拟前端放大电路</a:t>
                </a:r>
                <a:r>
                  <a:rPr lang="zh-CN" altLang="en-US" sz="2000" kern="100" dirty="0">
                    <a:solidFill>
                      <a:prstClr val="black"/>
                    </a:solidFill>
                    <a:latin typeface="微软雅黑" panose="020B0503020204020204" charset="-122"/>
                    <a:ea typeface="微软雅黑" panose="020B0503020204020204" charset="-122"/>
                    <a:cs typeface="Times New Roman" panose="02020603050405020304" pitchFamily="18" charset="0"/>
                  </a:rPr>
                  <a:t>设计</a:t>
                </a:r>
                <a:endParaRPr lang="zh-CN" altLang="en-US" sz="2000" kern="100" dirty="0">
                  <a:solidFill>
                    <a:prstClr val="black"/>
                  </a:solidFill>
                  <a:latin typeface="微软雅黑" panose="020B0503020204020204" charset="-122"/>
                  <a:ea typeface="微软雅黑" panose="020B0503020204020204" charset="-122"/>
                  <a:cs typeface="Times New Roman" panose="02020603050405020304" pitchFamily="18" charset="0"/>
                </a:endParaRPr>
              </a:p>
            </p:txBody>
          </p:sp>
        </p:grpSp>
        <p:sp>
          <p:nvSpPr>
            <p:cNvPr id="69" name="文本框 68"/>
            <p:cNvSpPr txBox="1"/>
            <p:nvPr/>
          </p:nvSpPr>
          <p:spPr>
            <a:xfrm>
              <a:off x="4270367" y="3597842"/>
              <a:ext cx="7584376" cy="475615"/>
            </a:xfrm>
            <a:prstGeom prst="rect">
              <a:avLst/>
            </a:prstGeom>
            <a:noFill/>
          </p:spPr>
          <p:txBody>
            <a:bodyPr wrap="square" rtlCol="0">
              <a:spAutoFit/>
            </a:bodyPr>
            <a:lstStyle/>
            <a:p>
              <a:pPr algn="just">
                <a:lnSpc>
                  <a:spcPct val="125000"/>
                </a:lnSpc>
              </a:pPr>
              <a:r>
                <a:rPr lang="zh-CN" altLang="en-US" sz="2000" kern="100" dirty="0">
                  <a:latin typeface="Times New Roman" panose="02020603050405020304" pitchFamily="18" charset="0"/>
                  <a:cs typeface="Times New Roman" panose="02020603050405020304" pitchFamily="18" charset="0"/>
                  <a:sym typeface="+mn-ea"/>
                </a:rPr>
                <a:t>采用电荷放大器</a:t>
              </a:r>
              <a:r>
                <a:rPr lang="en-US" altLang="zh-CN" sz="2000" kern="100" dirty="0">
                  <a:latin typeface="Times New Roman" panose="02020603050405020304" pitchFamily="18" charset="0"/>
                  <a:cs typeface="Times New Roman" panose="02020603050405020304" pitchFamily="18" charset="0"/>
                  <a:sym typeface="+mn-ea"/>
                </a:rPr>
                <a:t>+</a:t>
              </a:r>
              <a:r>
                <a:rPr lang="zh-CN" altLang="en-US" sz="2000" kern="100" dirty="0">
                  <a:latin typeface="Times New Roman" panose="02020603050405020304" pitchFamily="18" charset="0"/>
                  <a:cs typeface="Times New Roman" panose="02020603050405020304" pitchFamily="18" charset="0"/>
                  <a:sym typeface="+mn-ea"/>
                </a:rPr>
                <a:t>主放大器实现电流脉冲整形，降低</a:t>
              </a:r>
              <a:r>
                <a:rPr lang="en-US" altLang="zh-CN" sz="2000" kern="100" dirty="0">
                  <a:latin typeface="Times New Roman" panose="02020603050405020304" pitchFamily="18" charset="0"/>
                  <a:cs typeface="Times New Roman" panose="02020603050405020304" pitchFamily="18" charset="0"/>
                  <a:sym typeface="+mn-ea"/>
                </a:rPr>
                <a:t>ADC</a:t>
              </a:r>
              <a:r>
                <a:rPr lang="zh-CN" altLang="en-US" sz="2000" kern="100" dirty="0">
                  <a:latin typeface="Times New Roman" panose="02020603050405020304" pitchFamily="18" charset="0"/>
                  <a:cs typeface="Times New Roman" panose="02020603050405020304" pitchFamily="18" charset="0"/>
                  <a:sym typeface="+mn-ea"/>
                </a:rPr>
                <a:t>采样</a:t>
              </a:r>
              <a:r>
                <a:rPr lang="zh-CN" altLang="en-US" sz="2000" kern="100" dirty="0">
                  <a:latin typeface="Times New Roman" panose="02020603050405020304" pitchFamily="18" charset="0"/>
                  <a:cs typeface="Times New Roman" panose="02020603050405020304" pitchFamily="18" charset="0"/>
                  <a:sym typeface="+mn-ea"/>
                </a:rPr>
                <a:t>要求。</a:t>
              </a:r>
              <a:endParaRPr lang="zh-CN" altLang="en-US" sz="2000" kern="100" dirty="0">
                <a:latin typeface="Times New Roman" panose="02020603050405020304" pitchFamily="18" charset="0"/>
                <a:cs typeface="Times New Roman" panose="02020603050405020304" pitchFamily="18" charset="0"/>
                <a:sym typeface="+mn-ea"/>
              </a:endParaRPr>
            </a:p>
          </p:txBody>
        </p:sp>
      </p:grpSp>
      <p:grpSp>
        <p:nvGrpSpPr>
          <p:cNvPr id="73" name="组合 72"/>
          <p:cNvGrpSpPr/>
          <p:nvPr/>
        </p:nvGrpSpPr>
        <p:grpSpPr>
          <a:xfrm>
            <a:off x="3421857" y="5368587"/>
            <a:ext cx="7657269" cy="1399228"/>
            <a:chOff x="7316415" y="4760490"/>
            <a:chExt cx="7657269" cy="1399228"/>
          </a:xfrm>
        </p:grpSpPr>
        <p:grpSp>
          <p:nvGrpSpPr>
            <p:cNvPr id="74" name="组合 73"/>
            <p:cNvGrpSpPr/>
            <p:nvPr/>
          </p:nvGrpSpPr>
          <p:grpSpPr>
            <a:xfrm>
              <a:off x="7341638" y="4760490"/>
              <a:ext cx="4764827" cy="553085"/>
              <a:chOff x="421292" y="1432222"/>
              <a:chExt cx="5732996" cy="657533"/>
            </a:xfrm>
          </p:grpSpPr>
          <p:sp>
            <p:nvSpPr>
              <p:cNvPr id="76" name="矩形: 圆角 75"/>
              <p:cNvSpPr/>
              <p:nvPr/>
            </p:nvSpPr>
            <p:spPr>
              <a:xfrm>
                <a:off x="421292" y="1532995"/>
                <a:ext cx="5732994" cy="491500"/>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77" name="AutoShape 20"/>
              <p:cNvSpPr>
                <a:spLocks noChangeArrowheads="1"/>
              </p:cNvSpPr>
              <p:nvPr/>
            </p:nvSpPr>
            <p:spPr bwMode="gray">
              <a:xfrm>
                <a:off x="548829" y="1708064"/>
                <a:ext cx="145733" cy="1413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2F5597"/>
              </a:solidFill>
              <a:ln>
                <a:noFill/>
              </a:ln>
            </p:spPr>
            <p:txBody>
              <a:bodyPr wrap="none" lIns="91360" tIns="45680" rIns="91360" bIns="45680" anchor="ctr"/>
              <a:lstStyle/>
              <a:p>
                <a:endParaRPr lang="zh-CN" altLang="en-US" sz="1400">
                  <a:solidFill>
                    <a:schemeClr val="accent1"/>
                  </a:solidFill>
                  <a:latin typeface="微软雅黑" panose="020B0503020204020204" charset="-122"/>
                  <a:ea typeface="微软雅黑" panose="020B0503020204020204" charset="-122"/>
                </a:endParaRPr>
              </a:p>
            </p:txBody>
          </p:sp>
          <p:sp>
            <p:nvSpPr>
              <p:cNvPr id="78" name="文本框 77"/>
              <p:cNvSpPr txBox="1"/>
              <p:nvPr/>
            </p:nvSpPr>
            <p:spPr>
              <a:xfrm>
                <a:off x="778744" y="1432222"/>
                <a:ext cx="5375544" cy="657533"/>
              </a:xfrm>
              <a:prstGeom prst="rect">
                <a:avLst/>
              </a:prstGeom>
              <a:noFill/>
            </p:spPr>
            <p:txBody>
              <a:bodyPr wrap="square" rtlCol="0">
                <a:spAutoFit/>
              </a:bodyPr>
              <a:lstStyle/>
              <a:p>
                <a:pPr>
                  <a:lnSpc>
                    <a:spcPct val="150000"/>
                  </a:lnSpc>
                </a:pPr>
                <a:r>
                  <a:rPr lang="zh-CN" altLang="en-US" sz="2000" kern="100" dirty="0">
                    <a:solidFill>
                      <a:prstClr val="black"/>
                    </a:solidFill>
                    <a:latin typeface="微软雅黑" panose="020B0503020204020204" charset="-122"/>
                    <a:ea typeface="微软雅黑" panose="020B0503020204020204" charset="-122"/>
                    <a:cs typeface="仿宋" panose="02010609060101010101" pitchFamily="49" charset="-122"/>
                  </a:rPr>
                  <a:t>软件</a:t>
                </a:r>
                <a:r>
                  <a:rPr lang="zh-CN" altLang="en-US" sz="2000" kern="100" dirty="0">
                    <a:solidFill>
                      <a:prstClr val="black"/>
                    </a:solidFill>
                    <a:latin typeface="微软雅黑" panose="020B0503020204020204" charset="-122"/>
                    <a:ea typeface="微软雅黑" panose="020B0503020204020204" charset="-122"/>
                    <a:cs typeface="仿宋" panose="02010609060101010101" pitchFamily="49" charset="-122"/>
                  </a:rPr>
                  <a:t>算法设计</a:t>
                </a:r>
                <a:endParaRPr lang="zh-CN" altLang="en-US" sz="2000" kern="100" dirty="0">
                  <a:solidFill>
                    <a:prstClr val="black"/>
                  </a:solidFill>
                  <a:latin typeface="微软雅黑" panose="020B0503020204020204" charset="-122"/>
                  <a:ea typeface="微软雅黑" panose="020B0503020204020204" charset="-122"/>
                  <a:cs typeface="仿宋" panose="02010609060101010101" pitchFamily="49" charset="-122"/>
                </a:endParaRPr>
              </a:p>
            </p:txBody>
          </p:sp>
        </p:grpSp>
        <p:sp>
          <p:nvSpPr>
            <p:cNvPr id="75" name="文本框 74"/>
            <p:cNvSpPr txBox="1"/>
            <p:nvPr/>
          </p:nvSpPr>
          <p:spPr>
            <a:xfrm>
              <a:off x="7316415" y="5452963"/>
              <a:ext cx="7657269" cy="706755"/>
            </a:xfrm>
            <a:prstGeom prst="rect">
              <a:avLst/>
            </a:prstGeom>
            <a:noFill/>
          </p:spPr>
          <p:txBody>
            <a:bodyPr wrap="square" rtlCol="0">
              <a:spAutoFit/>
            </a:bodyPr>
            <a:lstStyle/>
            <a:p>
              <a:r>
                <a:rPr lang="zh-CN" altLang="en-US" sz="2000" kern="100" dirty="0">
                  <a:latin typeface="Times New Roman" panose="02020603050405020304" pitchFamily="18" charset="0"/>
                  <a:cs typeface="Times New Roman" panose="02020603050405020304" pitchFamily="18" charset="0"/>
                </a:rPr>
                <a:t>时间信息探测：脉冲数据添加时间戳</a:t>
              </a:r>
              <a:r>
                <a:rPr lang="zh-CN" altLang="en-US" sz="2000" kern="100" dirty="0">
                  <a:latin typeface="Times New Roman" panose="02020603050405020304" pitchFamily="18" charset="0"/>
                  <a:cs typeface="Times New Roman" panose="02020603050405020304" pitchFamily="18" charset="0"/>
                </a:rPr>
                <a:t>成谱；</a:t>
              </a:r>
              <a:endParaRPr lang="zh-CN" altLang="en-US" sz="2000" kern="100" dirty="0">
                <a:latin typeface="Times New Roman" panose="02020603050405020304" pitchFamily="18" charset="0"/>
                <a:cs typeface="Times New Roman" panose="02020603050405020304" pitchFamily="18" charset="0"/>
              </a:endParaRPr>
            </a:p>
            <a:p>
              <a:r>
                <a:rPr lang="zh-CN" altLang="en-US" sz="2000" kern="100" dirty="0">
                  <a:latin typeface="Times New Roman" panose="02020603050405020304" pitchFamily="18" charset="0"/>
                  <a:cs typeface="Times New Roman" panose="02020603050405020304" pitchFamily="18" charset="0"/>
                </a:rPr>
                <a:t>能谱信息探测：脉冲峰值提取，数字多道分析器</a:t>
              </a:r>
              <a:r>
                <a:rPr lang="zh-CN" altLang="en-US" sz="2000" kern="100" dirty="0">
                  <a:latin typeface="Times New Roman" panose="02020603050405020304" pitchFamily="18" charset="0"/>
                  <a:cs typeface="Times New Roman" panose="02020603050405020304" pitchFamily="18" charset="0"/>
                </a:rPr>
                <a:t>成谱。</a:t>
              </a:r>
              <a:endParaRPr lang="zh-CN" altLang="en-US" sz="2000" kern="100" dirty="0">
                <a:latin typeface="Times New Roman" panose="02020603050405020304" pitchFamily="18" charset="0"/>
                <a:cs typeface="Times New Roman" panose="02020603050405020304" pitchFamily="18" charset="0"/>
              </a:endParaRPr>
            </a:p>
          </p:txBody>
        </p:sp>
      </p:grpSp>
      <p:grpSp>
        <p:nvGrpSpPr>
          <p:cNvPr id="79" name="组合 78"/>
          <p:cNvGrpSpPr/>
          <p:nvPr/>
        </p:nvGrpSpPr>
        <p:grpSpPr>
          <a:xfrm>
            <a:off x="3446621" y="3951463"/>
            <a:ext cx="7657269" cy="1560700"/>
            <a:chOff x="4218183" y="4773567"/>
            <a:chExt cx="7657269" cy="1560700"/>
          </a:xfrm>
        </p:grpSpPr>
        <p:grpSp>
          <p:nvGrpSpPr>
            <p:cNvPr id="80" name="组合 79"/>
            <p:cNvGrpSpPr/>
            <p:nvPr/>
          </p:nvGrpSpPr>
          <p:grpSpPr>
            <a:xfrm>
              <a:off x="4243408" y="4773567"/>
              <a:ext cx="4764825" cy="553085"/>
              <a:chOff x="421294" y="1447770"/>
              <a:chExt cx="5732995" cy="657533"/>
            </a:xfrm>
          </p:grpSpPr>
          <p:sp>
            <p:nvSpPr>
              <p:cNvPr id="82" name="矩形: 圆角 81"/>
              <p:cNvSpPr/>
              <p:nvPr/>
            </p:nvSpPr>
            <p:spPr>
              <a:xfrm>
                <a:off x="421294" y="1532995"/>
                <a:ext cx="5732995" cy="491500"/>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83" name="AutoShape 20"/>
              <p:cNvSpPr>
                <a:spLocks noChangeArrowheads="1"/>
              </p:cNvSpPr>
              <p:nvPr/>
            </p:nvSpPr>
            <p:spPr bwMode="gray">
              <a:xfrm>
                <a:off x="548829" y="1708064"/>
                <a:ext cx="145733" cy="1413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A6A6A6"/>
              </a:solidFill>
              <a:ln>
                <a:noFill/>
              </a:ln>
            </p:spPr>
            <p:txBody>
              <a:bodyPr wrap="none" lIns="91360" tIns="45680" rIns="91360" bIns="45680" anchor="ctr"/>
              <a:lstStyle/>
              <a:p>
                <a:endParaRPr lang="zh-CN" altLang="en-US" sz="1400">
                  <a:solidFill>
                    <a:schemeClr val="accent1"/>
                  </a:solidFill>
                  <a:latin typeface="微软雅黑" panose="020B0503020204020204" charset="-122"/>
                  <a:ea typeface="微软雅黑" panose="020B0503020204020204" charset="-122"/>
                </a:endParaRPr>
              </a:p>
            </p:txBody>
          </p:sp>
          <p:sp>
            <p:nvSpPr>
              <p:cNvPr id="84" name="文本框 83"/>
              <p:cNvSpPr txBox="1"/>
              <p:nvPr/>
            </p:nvSpPr>
            <p:spPr>
              <a:xfrm>
                <a:off x="851611" y="1447770"/>
                <a:ext cx="5302678" cy="657533"/>
              </a:xfrm>
              <a:prstGeom prst="rect">
                <a:avLst/>
              </a:prstGeom>
              <a:noFill/>
            </p:spPr>
            <p:txBody>
              <a:bodyPr wrap="square" rtlCol="0">
                <a:spAutoFit/>
              </a:bodyPr>
              <a:lstStyle/>
              <a:p>
                <a:pPr>
                  <a:lnSpc>
                    <a:spcPct val="150000"/>
                  </a:lnSpc>
                </a:pPr>
                <a:r>
                  <a:rPr lang="zh-CN" altLang="en-US" sz="2000" kern="100" dirty="0">
                    <a:solidFill>
                      <a:prstClr val="black"/>
                    </a:solidFill>
                    <a:latin typeface="微软雅黑" panose="020B0503020204020204" charset="-122"/>
                    <a:ea typeface="微软雅黑" panose="020B0503020204020204" charset="-122"/>
                    <a:cs typeface="仿宋" panose="02010609060101010101" pitchFamily="49" charset="-122"/>
                  </a:rPr>
                  <a:t>模数转换电路</a:t>
                </a:r>
                <a:r>
                  <a:rPr lang="zh-CN" altLang="en-US" sz="2000" kern="100" dirty="0">
                    <a:solidFill>
                      <a:prstClr val="black"/>
                    </a:solidFill>
                    <a:latin typeface="微软雅黑" panose="020B0503020204020204" charset="-122"/>
                    <a:ea typeface="微软雅黑" panose="020B0503020204020204" charset="-122"/>
                    <a:cs typeface="仿宋" panose="02010609060101010101" pitchFamily="49" charset="-122"/>
                  </a:rPr>
                  <a:t>设计</a:t>
                </a:r>
                <a:endParaRPr lang="zh-CN" altLang="en-US" sz="2000" kern="100" dirty="0">
                  <a:solidFill>
                    <a:prstClr val="black"/>
                  </a:solidFill>
                  <a:latin typeface="微软雅黑" panose="020B0503020204020204" charset="-122"/>
                  <a:ea typeface="微软雅黑" panose="020B0503020204020204" charset="-122"/>
                  <a:cs typeface="仿宋" panose="02010609060101010101" pitchFamily="49" charset="-122"/>
                </a:endParaRPr>
              </a:p>
            </p:txBody>
          </p:sp>
        </p:grpSp>
        <p:sp>
          <p:nvSpPr>
            <p:cNvPr id="81" name="文本框 80"/>
            <p:cNvSpPr txBox="1"/>
            <p:nvPr/>
          </p:nvSpPr>
          <p:spPr>
            <a:xfrm>
              <a:off x="4218183" y="5319537"/>
              <a:ext cx="7657269" cy="1014730"/>
            </a:xfrm>
            <a:prstGeom prst="rect">
              <a:avLst/>
            </a:prstGeom>
            <a:noFill/>
          </p:spPr>
          <p:txBody>
            <a:bodyPr wrap="square" rtlCol="0">
              <a:spAutoFit/>
            </a:bodyPr>
            <a:lstStyle/>
            <a:p>
              <a:pPr algn="just">
                <a:lnSpc>
                  <a:spcPct val="150000"/>
                </a:lnSpc>
              </a:pPr>
              <a:r>
                <a:rPr lang="zh-CN" altLang="en-US" sz="2000" kern="100" dirty="0">
                  <a:latin typeface="Times New Roman" panose="02020603050405020304" pitchFamily="18" charset="0"/>
                  <a:cs typeface="Times New Roman" panose="02020603050405020304" pitchFamily="18" charset="0"/>
                </a:rPr>
                <a:t>最大数据采集速率</a:t>
              </a:r>
              <a:r>
                <a:rPr lang="en-US" altLang="zh-CN" sz="2000" kern="100" dirty="0">
                  <a:latin typeface="Times New Roman" panose="02020603050405020304" pitchFamily="18" charset="0"/>
                  <a:cs typeface="Times New Roman" panose="02020603050405020304" pitchFamily="18" charset="0"/>
                </a:rPr>
                <a:t>48Msps</a:t>
              </a:r>
              <a:r>
                <a:rPr lang="zh-CN" altLang="en-US" sz="2000" kern="100" dirty="0">
                  <a:latin typeface="Times New Roman" panose="02020603050405020304" pitchFamily="18" charset="0"/>
                  <a:cs typeface="Times New Roman" panose="02020603050405020304" pitchFamily="18" charset="0"/>
                </a:rPr>
                <a:t>的</a:t>
              </a:r>
              <a:r>
                <a:rPr lang="en-US" altLang="zh-CN" sz="2000" kern="100" dirty="0">
                  <a:latin typeface="Times New Roman" panose="02020603050405020304" pitchFamily="18" charset="0"/>
                  <a:cs typeface="Times New Roman" panose="02020603050405020304" pitchFamily="18" charset="0"/>
                </a:rPr>
                <a:t>USB2.0</a:t>
              </a:r>
              <a:r>
                <a:rPr lang="zh-CN" altLang="en-US" sz="2000" kern="100" dirty="0">
                  <a:latin typeface="Times New Roman" panose="02020603050405020304" pitchFamily="18" charset="0"/>
                  <a:cs typeface="Times New Roman" panose="02020603050405020304" pitchFamily="18" charset="0"/>
                </a:rPr>
                <a:t>数据</a:t>
              </a:r>
              <a:endParaRPr lang="zh-CN" altLang="en-US" sz="2000" kern="100" dirty="0">
                <a:latin typeface="Times New Roman" panose="02020603050405020304" pitchFamily="18" charset="0"/>
                <a:cs typeface="Times New Roman" panose="02020603050405020304" pitchFamily="18" charset="0"/>
              </a:endParaRPr>
            </a:p>
            <a:p>
              <a:pPr algn="just">
                <a:lnSpc>
                  <a:spcPct val="150000"/>
                </a:lnSpc>
              </a:pPr>
              <a:r>
                <a:rPr lang="zh-CN" altLang="en-US" sz="2000" kern="100" dirty="0">
                  <a:latin typeface="Times New Roman" panose="02020603050405020304" pitchFamily="18" charset="0"/>
                  <a:cs typeface="Times New Roman" panose="02020603050405020304" pitchFamily="18" charset="0"/>
                </a:rPr>
                <a:t>传输。</a:t>
              </a:r>
              <a:endParaRPr lang="zh-CN" altLang="en-US" sz="2000" kern="100" dirty="0">
                <a:latin typeface="Times New Roman" panose="02020603050405020304" pitchFamily="18" charset="0"/>
                <a:cs typeface="Times New Roman" panose="02020603050405020304" pitchFamily="18" charset="0"/>
              </a:endParaRPr>
            </a:p>
          </p:txBody>
        </p:sp>
      </p:grpSp>
      <p:grpSp>
        <p:nvGrpSpPr>
          <p:cNvPr id="85" name="组合 84"/>
          <p:cNvGrpSpPr/>
          <p:nvPr/>
        </p:nvGrpSpPr>
        <p:grpSpPr>
          <a:xfrm>
            <a:off x="695922" y="885155"/>
            <a:ext cx="2401463" cy="1257028"/>
            <a:chOff x="731675" y="1699532"/>
            <a:chExt cx="2898762" cy="1593154"/>
          </a:xfrm>
        </p:grpSpPr>
        <p:grpSp>
          <p:nvGrpSpPr>
            <p:cNvPr id="86" name="组合 85"/>
            <p:cNvGrpSpPr/>
            <p:nvPr/>
          </p:nvGrpSpPr>
          <p:grpSpPr>
            <a:xfrm rot="16200000">
              <a:off x="1384479" y="1046728"/>
              <a:ext cx="1593154" cy="2898762"/>
              <a:chOff x="660447" y="1604616"/>
              <a:chExt cx="1892815" cy="3443998"/>
            </a:xfrm>
          </p:grpSpPr>
          <p:grpSp>
            <p:nvGrpSpPr>
              <p:cNvPr id="88" name="组合 87"/>
              <p:cNvGrpSpPr/>
              <p:nvPr/>
            </p:nvGrpSpPr>
            <p:grpSpPr>
              <a:xfrm>
                <a:off x="769551" y="1604616"/>
                <a:ext cx="1783711" cy="3443998"/>
                <a:chOff x="1130333" y="1659847"/>
                <a:chExt cx="1783711" cy="3443998"/>
              </a:xfrm>
            </p:grpSpPr>
            <p:sp>
              <p:nvSpPr>
                <p:cNvPr id="91" name="Freeform 37"/>
                <p:cNvSpPr/>
                <p:nvPr/>
              </p:nvSpPr>
              <p:spPr bwMode="auto">
                <a:xfrm>
                  <a:off x="1878857" y="4634028"/>
                  <a:ext cx="286668" cy="469817"/>
                </a:xfrm>
                <a:custGeom>
                  <a:avLst/>
                  <a:gdLst>
                    <a:gd name="T0" fmla="*/ 52 w 72"/>
                    <a:gd name="T1" fmla="*/ 0 h 118"/>
                    <a:gd name="T2" fmla="*/ 52 w 72"/>
                    <a:gd name="T3" fmla="*/ 71 h 118"/>
                    <a:gd name="T4" fmla="*/ 69 w 72"/>
                    <a:gd name="T5" fmla="*/ 71 h 118"/>
                    <a:gd name="T6" fmla="*/ 72 w 72"/>
                    <a:gd name="T7" fmla="*/ 73 h 118"/>
                    <a:gd name="T8" fmla="*/ 71 w 72"/>
                    <a:gd name="T9" fmla="*/ 77 h 118"/>
                    <a:gd name="T10" fmla="*/ 36 w 72"/>
                    <a:gd name="T11" fmla="*/ 118 h 118"/>
                    <a:gd name="T12" fmla="*/ 1 w 72"/>
                    <a:gd name="T13" fmla="*/ 77 h 118"/>
                    <a:gd name="T14" fmla="*/ 0 w 72"/>
                    <a:gd name="T15" fmla="*/ 73 h 118"/>
                    <a:gd name="T16" fmla="*/ 3 w 72"/>
                    <a:gd name="T17" fmla="*/ 71 h 118"/>
                    <a:gd name="T18" fmla="*/ 20 w 72"/>
                    <a:gd name="T19" fmla="*/ 71 h 118"/>
                    <a:gd name="T20" fmla="*/ 20 w 72"/>
                    <a:gd name="T21" fmla="*/ 0 h 118"/>
                    <a:gd name="T22" fmla="*/ 52 w 72"/>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8">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8"/>
                        <a:pt x="36" y="118"/>
                        <a:pt x="36" y="118"/>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lnTo>
                        <a:pt x="52" y="0"/>
                      </a:lnTo>
                      <a:close/>
                    </a:path>
                  </a:pathLst>
                </a:custGeom>
                <a:solidFill>
                  <a:srgbClr val="005EA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30" normalizeH="0" baseline="0" noProof="0">
                    <a:ln>
                      <a:noFill/>
                    </a:ln>
                    <a:solidFill>
                      <a:srgbClr val="333333"/>
                    </a:solidFill>
                    <a:effectLst/>
                    <a:uLnTx/>
                    <a:uFillTx/>
                    <a:latin typeface="思源黑体 CN Bold"/>
                    <a:ea typeface="+mn-ea"/>
                    <a:cs typeface="+mn-cs"/>
                  </a:endParaRPr>
                </a:p>
              </p:txBody>
            </p:sp>
            <p:sp>
              <p:nvSpPr>
                <p:cNvPr id="92" name="Freeform 38"/>
                <p:cNvSpPr/>
                <p:nvPr/>
              </p:nvSpPr>
              <p:spPr bwMode="auto">
                <a:xfrm>
                  <a:off x="1958487" y="4634028"/>
                  <a:ext cx="127408" cy="99537"/>
                </a:xfrm>
                <a:custGeom>
                  <a:avLst/>
                  <a:gdLst>
                    <a:gd name="T0" fmla="*/ 32 w 32"/>
                    <a:gd name="T1" fmla="*/ 0 h 25"/>
                    <a:gd name="T2" fmla="*/ 32 w 32"/>
                    <a:gd name="T3" fmla="*/ 25 h 25"/>
                    <a:gd name="T4" fmla="*/ 16 w 32"/>
                    <a:gd name="T5" fmla="*/ 20 h 25"/>
                    <a:gd name="T6" fmla="*/ 0 w 32"/>
                    <a:gd name="T7" fmla="*/ 25 h 25"/>
                    <a:gd name="T8" fmla="*/ 0 w 32"/>
                    <a:gd name="T9" fmla="*/ 0 h 25"/>
                    <a:gd name="T10" fmla="*/ 32 w 32"/>
                    <a:gd name="T11" fmla="*/ 0 h 25"/>
                  </a:gdLst>
                  <a:ahLst/>
                  <a:cxnLst>
                    <a:cxn ang="0">
                      <a:pos x="T0" y="T1"/>
                    </a:cxn>
                    <a:cxn ang="0">
                      <a:pos x="T2" y="T3"/>
                    </a:cxn>
                    <a:cxn ang="0">
                      <a:pos x="T4" y="T5"/>
                    </a:cxn>
                    <a:cxn ang="0">
                      <a:pos x="T6" y="T7"/>
                    </a:cxn>
                    <a:cxn ang="0">
                      <a:pos x="T8" y="T9"/>
                    </a:cxn>
                    <a:cxn ang="0">
                      <a:pos x="T10" y="T11"/>
                    </a:cxn>
                  </a:cxnLst>
                  <a:rect l="0" t="0" r="r" b="b"/>
                  <a:pathLst>
                    <a:path w="32" h="25">
                      <a:moveTo>
                        <a:pt x="32" y="0"/>
                      </a:moveTo>
                      <a:cubicBezTo>
                        <a:pt x="32" y="25"/>
                        <a:pt x="32" y="25"/>
                        <a:pt x="32" y="25"/>
                      </a:cubicBezTo>
                      <a:cubicBezTo>
                        <a:pt x="28" y="22"/>
                        <a:pt x="22" y="20"/>
                        <a:pt x="16" y="20"/>
                      </a:cubicBezTo>
                      <a:cubicBezTo>
                        <a:pt x="10" y="20"/>
                        <a:pt x="4" y="22"/>
                        <a:pt x="0" y="25"/>
                      </a:cubicBezTo>
                      <a:cubicBezTo>
                        <a:pt x="0" y="0"/>
                        <a:pt x="0" y="0"/>
                        <a:pt x="0" y="0"/>
                      </a:cubicBezTo>
                      <a:lnTo>
                        <a:pt x="32" y="0"/>
                      </a:lnTo>
                      <a:close/>
                    </a:path>
                  </a:pathLst>
                </a:custGeom>
                <a:solidFill>
                  <a:srgbClr val="231815">
                    <a:alpha val="15000"/>
                  </a:srgb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30" normalizeH="0" baseline="0" noProof="0">
                    <a:ln>
                      <a:noFill/>
                    </a:ln>
                    <a:solidFill>
                      <a:srgbClr val="333333"/>
                    </a:solidFill>
                    <a:effectLst/>
                    <a:uLnTx/>
                    <a:uFillTx/>
                    <a:latin typeface="思源黑体 CN Bold"/>
                    <a:ea typeface="+mn-ea"/>
                    <a:cs typeface="+mn-cs"/>
                  </a:endParaRPr>
                </a:p>
              </p:txBody>
            </p:sp>
            <p:sp>
              <p:nvSpPr>
                <p:cNvPr id="93" name="Freeform 39"/>
                <p:cNvSpPr>
                  <a:spLocks noEditPoints="1"/>
                </p:cNvSpPr>
                <p:nvPr/>
              </p:nvSpPr>
              <p:spPr bwMode="auto">
                <a:xfrm>
                  <a:off x="1130333" y="1659847"/>
                  <a:ext cx="1783711" cy="3153347"/>
                </a:xfrm>
                <a:custGeom>
                  <a:avLst/>
                  <a:gdLst>
                    <a:gd name="T0" fmla="*/ 224 w 448"/>
                    <a:gd name="T1" fmla="*/ 0 h 792"/>
                    <a:gd name="T2" fmla="*/ 0 w 448"/>
                    <a:gd name="T3" fmla="*/ 224 h 792"/>
                    <a:gd name="T4" fmla="*/ 0 w 448"/>
                    <a:gd name="T5" fmla="*/ 570 h 792"/>
                    <a:gd name="T6" fmla="*/ 196 w 448"/>
                    <a:gd name="T7" fmla="*/ 792 h 792"/>
                    <a:gd name="T8" fmla="*/ 196 w 448"/>
                    <a:gd name="T9" fmla="*/ 777 h 792"/>
                    <a:gd name="T10" fmla="*/ 224 w 448"/>
                    <a:gd name="T11" fmla="*/ 749 h 792"/>
                    <a:gd name="T12" fmla="*/ 252 w 448"/>
                    <a:gd name="T13" fmla="*/ 777 h 792"/>
                    <a:gd name="T14" fmla="*/ 252 w 448"/>
                    <a:gd name="T15" fmla="*/ 792 h 792"/>
                    <a:gd name="T16" fmla="*/ 448 w 448"/>
                    <a:gd name="T17" fmla="*/ 570 h 792"/>
                    <a:gd name="T18" fmla="*/ 448 w 448"/>
                    <a:gd name="T19" fmla="*/ 224 h 792"/>
                    <a:gd name="T20" fmla="*/ 224 w 448"/>
                    <a:gd name="T21" fmla="*/ 0 h 792"/>
                    <a:gd name="T22" fmla="*/ 224 w 448"/>
                    <a:gd name="T23" fmla="*/ 414 h 792"/>
                    <a:gd name="T24" fmla="*/ 34 w 448"/>
                    <a:gd name="T25" fmla="*/ 224 h 792"/>
                    <a:gd name="T26" fmla="*/ 224 w 448"/>
                    <a:gd name="T27" fmla="*/ 34 h 792"/>
                    <a:gd name="T28" fmla="*/ 414 w 448"/>
                    <a:gd name="T29" fmla="*/ 224 h 792"/>
                    <a:gd name="T30" fmla="*/ 224 w 448"/>
                    <a:gd name="T31" fmla="*/ 41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792">
                      <a:moveTo>
                        <a:pt x="224" y="0"/>
                      </a:moveTo>
                      <a:cubicBezTo>
                        <a:pt x="100" y="0"/>
                        <a:pt x="0" y="100"/>
                        <a:pt x="0" y="224"/>
                      </a:cubicBezTo>
                      <a:cubicBezTo>
                        <a:pt x="0" y="570"/>
                        <a:pt x="0" y="570"/>
                        <a:pt x="0" y="570"/>
                      </a:cubicBezTo>
                      <a:cubicBezTo>
                        <a:pt x="0" y="684"/>
                        <a:pt x="86" y="778"/>
                        <a:pt x="196" y="792"/>
                      </a:cubicBezTo>
                      <a:cubicBezTo>
                        <a:pt x="196" y="777"/>
                        <a:pt x="196" y="777"/>
                        <a:pt x="196" y="777"/>
                      </a:cubicBezTo>
                      <a:cubicBezTo>
                        <a:pt x="196" y="761"/>
                        <a:pt x="209" y="749"/>
                        <a:pt x="224" y="749"/>
                      </a:cubicBezTo>
                      <a:cubicBezTo>
                        <a:pt x="239" y="749"/>
                        <a:pt x="252" y="761"/>
                        <a:pt x="252" y="777"/>
                      </a:cubicBezTo>
                      <a:cubicBezTo>
                        <a:pt x="252" y="792"/>
                        <a:pt x="252" y="792"/>
                        <a:pt x="252" y="792"/>
                      </a:cubicBezTo>
                      <a:cubicBezTo>
                        <a:pt x="362" y="778"/>
                        <a:pt x="448" y="684"/>
                        <a:pt x="448" y="570"/>
                      </a:cubicBezTo>
                      <a:cubicBezTo>
                        <a:pt x="448" y="224"/>
                        <a:pt x="448" y="224"/>
                        <a:pt x="448" y="224"/>
                      </a:cubicBezTo>
                      <a:cubicBezTo>
                        <a:pt x="448" y="100"/>
                        <a:pt x="348" y="0"/>
                        <a:pt x="224" y="0"/>
                      </a:cubicBezTo>
                      <a:close/>
                      <a:moveTo>
                        <a:pt x="224" y="414"/>
                      </a:moveTo>
                      <a:cubicBezTo>
                        <a:pt x="119" y="414"/>
                        <a:pt x="34" y="329"/>
                        <a:pt x="34" y="224"/>
                      </a:cubicBezTo>
                      <a:cubicBezTo>
                        <a:pt x="34" y="119"/>
                        <a:pt x="119" y="34"/>
                        <a:pt x="224" y="34"/>
                      </a:cubicBezTo>
                      <a:cubicBezTo>
                        <a:pt x="329" y="34"/>
                        <a:pt x="414" y="119"/>
                        <a:pt x="414" y="224"/>
                      </a:cubicBezTo>
                      <a:cubicBezTo>
                        <a:pt x="414" y="329"/>
                        <a:pt x="329" y="414"/>
                        <a:pt x="224" y="414"/>
                      </a:cubicBezTo>
                      <a:close/>
                    </a:path>
                  </a:pathLst>
                </a:custGeom>
                <a:solidFill>
                  <a:srgbClr val="005EA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30" normalizeH="0" baseline="0" noProof="0" dirty="0">
                    <a:ln>
                      <a:noFill/>
                    </a:ln>
                    <a:solidFill>
                      <a:srgbClr val="333333"/>
                    </a:solidFill>
                    <a:effectLst/>
                    <a:uLnTx/>
                    <a:uFillTx/>
                    <a:latin typeface="思源黑体 CN Bold"/>
                    <a:ea typeface="+mn-ea"/>
                    <a:cs typeface="+mn-cs"/>
                  </a:endParaRPr>
                </a:p>
              </p:txBody>
            </p:sp>
          </p:grpSp>
          <p:sp>
            <p:nvSpPr>
              <p:cNvPr id="89" name="矩形 88"/>
              <p:cNvSpPr/>
              <p:nvPr/>
            </p:nvSpPr>
            <p:spPr>
              <a:xfrm>
                <a:off x="660447" y="3554437"/>
                <a:ext cx="1506639" cy="54850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gn="ctr">
                  <a:defRPr/>
                </a:pPr>
                <a:endParaRPr lang="en-US" altLang="zh-CN" sz="2400" b="1" kern="0" dirty="0">
                  <a:solidFill>
                    <a:schemeClr val="bg1"/>
                  </a:solidFill>
                  <a:latin typeface="Arial" panose="020B0604020202020204"/>
                  <a:ea typeface="微软雅黑" panose="020B0503020204020204" charset="-122"/>
                </a:endParaRPr>
              </a:p>
            </p:txBody>
          </p:sp>
        </p:grpSp>
        <p:sp>
          <p:nvSpPr>
            <p:cNvPr id="87" name="文本框 86"/>
            <p:cNvSpPr txBox="1"/>
            <p:nvPr/>
          </p:nvSpPr>
          <p:spPr>
            <a:xfrm>
              <a:off x="2021333" y="2139608"/>
              <a:ext cx="1238267" cy="585113"/>
            </a:xfrm>
            <a:prstGeom prst="rect">
              <a:avLst/>
            </a:prstGeom>
            <a:noFill/>
          </p:spPr>
          <p:txBody>
            <a:bodyPr wrap="square" rtlCol="0">
              <a:spAutoFit/>
            </a:bodyPr>
            <a:lstStyle/>
            <a:p>
              <a:pPr marL="0" lvl="2" algn="ctr">
                <a:defRPr/>
              </a:pPr>
              <a:r>
                <a:rPr lang="en-US" altLang="zh-CN" sz="2400" b="1" kern="0" dirty="0">
                  <a:solidFill>
                    <a:schemeClr val="bg1"/>
                  </a:solidFill>
                  <a:latin typeface="Arial" panose="020B0604020202020204"/>
                  <a:ea typeface="微软雅黑" panose="020B0503020204020204" charset="-122"/>
                </a:rPr>
                <a:t>Step1</a:t>
              </a:r>
              <a:endParaRPr lang="en-US" altLang="zh-CN" sz="2400" b="1" kern="0" dirty="0">
                <a:solidFill>
                  <a:schemeClr val="bg1"/>
                </a:solidFill>
                <a:latin typeface="Arial" panose="020B0604020202020204"/>
                <a:ea typeface="微软雅黑" panose="020B0503020204020204" charset="-122"/>
              </a:endParaRPr>
            </a:p>
          </p:txBody>
        </p:sp>
      </p:grpSp>
      <p:grpSp>
        <p:nvGrpSpPr>
          <p:cNvPr id="94" name="组合 93"/>
          <p:cNvGrpSpPr/>
          <p:nvPr/>
        </p:nvGrpSpPr>
        <p:grpSpPr>
          <a:xfrm>
            <a:off x="3447081" y="1018044"/>
            <a:ext cx="4815864" cy="1314672"/>
            <a:chOff x="4118017" y="1197735"/>
            <a:chExt cx="4815864" cy="1314672"/>
          </a:xfrm>
        </p:grpSpPr>
        <p:grpSp>
          <p:nvGrpSpPr>
            <p:cNvPr id="95" name="组合 94"/>
            <p:cNvGrpSpPr/>
            <p:nvPr/>
          </p:nvGrpSpPr>
          <p:grpSpPr>
            <a:xfrm>
              <a:off x="4118017" y="1197735"/>
              <a:ext cx="4815864" cy="553085"/>
              <a:chOff x="264246" y="1444666"/>
              <a:chExt cx="5794404" cy="657533"/>
            </a:xfrm>
          </p:grpSpPr>
          <p:sp>
            <p:nvSpPr>
              <p:cNvPr id="97" name="矩形: 圆角 96"/>
              <p:cNvSpPr/>
              <p:nvPr/>
            </p:nvSpPr>
            <p:spPr>
              <a:xfrm>
                <a:off x="264246" y="1532995"/>
                <a:ext cx="5732994" cy="491500"/>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98" name="AutoShape 20"/>
              <p:cNvSpPr>
                <a:spLocks noChangeArrowheads="1"/>
              </p:cNvSpPr>
              <p:nvPr/>
            </p:nvSpPr>
            <p:spPr bwMode="gray">
              <a:xfrm>
                <a:off x="548829" y="1708064"/>
                <a:ext cx="145733" cy="1413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2F5597"/>
              </a:solidFill>
              <a:ln>
                <a:noFill/>
              </a:ln>
            </p:spPr>
            <p:txBody>
              <a:bodyPr wrap="none" lIns="91360" tIns="45680" rIns="91360" bIns="45680" anchor="ctr"/>
              <a:lstStyle/>
              <a:p>
                <a:endParaRPr lang="zh-CN" altLang="en-US" sz="1400">
                  <a:solidFill>
                    <a:schemeClr val="accent1"/>
                  </a:solidFill>
                  <a:latin typeface="微软雅黑" panose="020B0503020204020204" charset="-122"/>
                  <a:ea typeface="微软雅黑" panose="020B0503020204020204" charset="-122"/>
                </a:endParaRPr>
              </a:p>
            </p:txBody>
          </p:sp>
          <p:sp>
            <p:nvSpPr>
              <p:cNvPr id="99" name="文本框 98"/>
              <p:cNvSpPr txBox="1"/>
              <p:nvPr/>
            </p:nvSpPr>
            <p:spPr>
              <a:xfrm>
                <a:off x="837144" y="1444666"/>
                <a:ext cx="5221506" cy="657533"/>
              </a:xfrm>
              <a:prstGeom prst="rect">
                <a:avLst/>
              </a:prstGeom>
              <a:noFill/>
            </p:spPr>
            <p:txBody>
              <a:bodyPr wrap="square" rtlCol="0">
                <a:spAutoFit/>
              </a:bodyPr>
              <a:lstStyle/>
              <a:p>
                <a:pPr>
                  <a:lnSpc>
                    <a:spcPct val="150000"/>
                  </a:lnSpc>
                </a:pPr>
                <a:r>
                  <a:rPr lang="en-US" sz="2000" kern="100" dirty="0">
                    <a:solidFill>
                      <a:prstClr val="black"/>
                    </a:solidFill>
                    <a:latin typeface="微软雅黑" panose="020B0503020204020204" charset="-122"/>
                    <a:ea typeface="微软雅黑" panose="020B0503020204020204" charset="-122"/>
                    <a:cs typeface="仿宋" panose="02010609060101010101" pitchFamily="49" charset="-122"/>
                  </a:rPr>
                  <a:t>Si-PIN</a:t>
                </a:r>
                <a:r>
                  <a:rPr lang="zh-CN" altLang="en-US" sz="2000" kern="100" dirty="0">
                    <a:solidFill>
                      <a:prstClr val="black"/>
                    </a:solidFill>
                    <a:latin typeface="微软雅黑" panose="020B0503020204020204" charset="-122"/>
                    <a:ea typeface="微软雅黑" panose="020B0503020204020204" charset="-122"/>
                    <a:cs typeface="仿宋" panose="02010609060101010101" pitchFamily="49" charset="-122"/>
                  </a:rPr>
                  <a:t>电流信号</a:t>
                </a:r>
                <a:r>
                  <a:rPr lang="zh-CN" altLang="en-US" sz="2000" kern="100" dirty="0">
                    <a:solidFill>
                      <a:prstClr val="black"/>
                    </a:solidFill>
                    <a:latin typeface="微软雅黑" panose="020B0503020204020204" charset="-122"/>
                    <a:ea typeface="微软雅黑" panose="020B0503020204020204" charset="-122"/>
                    <a:cs typeface="仿宋" panose="02010609060101010101" pitchFamily="49" charset="-122"/>
                  </a:rPr>
                  <a:t>估算</a:t>
                </a:r>
                <a:endParaRPr lang="zh-CN" altLang="en-US" sz="2000" kern="100" dirty="0">
                  <a:solidFill>
                    <a:prstClr val="black"/>
                  </a:solidFill>
                  <a:latin typeface="微软雅黑" panose="020B0503020204020204" charset="-122"/>
                  <a:ea typeface="微软雅黑" panose="020B0503020204020204" charset="-122"/>
                  <a:cs typeface="仿宋" panose="02010609060101010101" pitchFamily="49" charset="-122"/>
                </a:endParaRPr>
              </a:p>
            </p:txBody>
          </p:sp>
        </p:grpSp>
        <p:sp>
          <p:nvSpPr>
            <p:cNvPr id="96" name="文本框 95"/>
            <p:cNvSpPr txBox="1"/>
            <p:nvPr/>
          </p:nvSpPr>
          <p:spPr>
            <a:xfrm>
              <a:off x="4118018" y="1651982"/>
              <a:ext cx="4659524" cy="860425"/>
            </a:xfrm>
            <a:prstGeom prst="rect">
              <a:avLst/>
            </a:prstGeom>
            <a:noFill/>
          </p:spPr>
          <p:txBody>
            <a:bodyPr wrap="square" rtlCol="0">
              <a:spAutoFit/>
            </a:bodyPr>
            <a:lstStyle/>
            <a:p>
              <a:pPr>
                <a:lnSpc>
                  <a:spcPct val="125000"/>
                </a:lnSpc>
              </a:pPr>
              <a:r>
                <a:rPr lang="zh-CN" altLang="zh-CN" sz="2000" kern="100" dirty="0">
                  <a:latin typeface="Times New Roman" panose="02020603050405020304" pitchFamily="18" charset="0"/>
                  <a:cs typeface="Times New Roman" panose="02020603050405020304" pitchFamily="18" charset="0"/>
                </a:rPr>
                <a:t>采用</a:t>
              </a:r>
              <a:r>
                <a:rPr lang="en-US" altLang="zh-CN" sz="2000" kern="100" dirty="0">
                  <a:latin typeface="Times New Roman" panose="02020603050405020304" pitchFamily="18" charset="0"/>
                  <a:cs typeface="Times New Roman" panose="02020603050405020304" pitchFamily="18" charset="0"/>
                </a:rPr>
                <a:t>100K</a:t>
              </a:r>
              <a:r>
                <a:rPr lang="zh-CN" altLang="en-US" sz="2000" kern="100" dirty="0">
                  <a:latin typeface="Times New Roman" panose="02020603050405020304" pitchFamily="18" charset="0"/>
                  <a:cs typeface="Times New Roman" panose="02020603050405020304" pitchFamily="18" charset="0"/>
                </a:rPr>
                <a:t>跨阻放大器做前置放大器，尽可能还原粒子电流</a:t>
              </a:r>
              <a:r>
                <a:rPr lang="zh-CN" altLang="en-US" sz="2000" kern="100" dirty="0">
                  <a:latin typeface="Times New Roman" panose="02020603050405020304" pitchFamily="18" charset="0"/>
                  <a:cs typeface="Times New Roman" panose="02020603050405020304" pitchFamily="18" charset="0"/>
                </a:rPr>
                <a:t>信息。</a:t>
              </a:r>
              <a:endParaRPr lang="zh-CN" altLang="en-US" sz="2000" kern="100" dirty="0">
                <a:latin typeface="Times New Roman" panose="02020603050405020304" pitchFamily="18" charset="0"/>
                <a:cs typeface="Times New Roman" panose="02020603050405020304" pitchFamily="18" charset="0"/>
              </a:endParaRPr>
            </a:p>
          </p:txBody>
        </p:sp>
      </p:grpSp>
      <p:grpSp>
        <p:nvGrpSpPr>
          <p:cNvPr id="103" name="组合 102"/>
          <p:cNvGrpSpPr/>
          <p:nvPr/>
        </p:nvGrpSpPr>
        <p:grpSpPr>
          <a:xfrm rot="16200000">
            <a:off x="1290320" y="3393440"/>
            <a:ext cx="1184275" cy="2401570"/>
            <a:chOff x="3844882" y="1659849"/>
            <a:chExt cx="1783711" cy="3443996"/>
          </a:xfrm>
          <a:solidFill>
            <a:schemeClr val="bg1">
              <a:lumMod val="65000"/>
            </a:schemeClr>
          </a:solidFill>
        </p:grpSpPr>
        <p:sp>
          <p:nvSpPr>
            <p:cNvPr id="105" name="Freeform 40"/>
            <p:cNvSpPr/>
            <p:nvPr/>
          </p:nvSpPr>
          <p:spPr bwMode="auto">
            <a:xfrm>
              <a:off x="4591413" y="4634028"/>
              <a:ext cx="290649" cy="469817"/>
            </a:xfrm>
            <a:custGeom>
              <a:avLst/>
              <a:gdLst>
                <a:gd name="T0" fmla="*/ 53 w 73"/>
                <a:gd name="T1" fmla="*/ 0 h 118"/>
                <a:gd name="T2" fmla="*/ 53 w 73"/>
                <a:gd name="T3" fmla="*/ 71 h 118"/>
                <a:gd name="T4" fmla="*/ 69 w 73"/>
                <a:gd name="T5" fmla="*/ 71 h 118"/>
                <a:gd name="T6" fmla="*/ 73 w 73"/>
                <a:gd name="T7" fmla="*/ 73 h 118"/>
                <a:gd name="T8" fmla="*/ 72 w 73"/>
                <a:gd name="T9" fmla="*/ 77 h 118"/>
                <a:gd name="T10" fmla="*/ 37 w 73"/>
                <a:gd name="T11" fmla="*/ 118 h 118"/>
                <a:gd name="T12" fmla="*/ 1 w 73"/>
                <a:gd name="T13" fmla="*/ 77 h 118"/>
                <a:gd name="T14" fmla="*/ 1 w 73"/>
                <a:gd name="T15" fmla="*/ 73 h 118"/>
                <a:gd name="T16" fmla="*/ 4 w 73"/>
                <a:gd name="T17" fmla="*/ 71 h 118"/>
                <a:gd name="T18" fmla="*/ 20 w 73"/>
                <a:gd name="T19" fmla="*/ 71 h 118"/>
                <a:gd name="T20" fmla="*/ 20 w 73"/>
                <a:gd name="T21" fmla="*/ 0 h 118"/>
                <a:gd name="T22" fmla="*/ 53 w 73"/>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8">
                  <a:moveTo>
                    <a:pt x="53" y="0"/>
                  </a:moveTo>
                  <a:cubicBezTo>
                    <a:pt x="53" y="71"/>
                    <a:pt x="53" y="71"/>
                    <a:pt x="53" y="71"/>
                  </a:cubicBezTo>
                  <a:cubicBezTo>
                    <a:pt x="69" y="71"/>
                    <a:pt x="69" y="71"/>
                    <a:pt x="69" y="71"/>
                  </a:cubicBezTo>
                  <a:cubicBezTo>
                    <a:pt x="71" y="71"/>
                    <a:pt x="72" y="72"/>
                    <a:pt x="73" y="73"/>
                  </a:cubicBezTo>
                  <a:cubicBezTo>
                    <a:pt x="73" y="75"/>
                    <a:pt x="73" y="76"/>
                    <a:pt x="72" y="77"/>
                  </a:cubicBezTo>
                  <a:cubicBezTo>
                    <a:pt x="37" y="118"/>
                    <a:pt x="37" y="118"/>
                    <a:pt x="37" y="118"/>
                  </a:cubicBezTo>
                  <a:cubicBezTo>
                    <a:pt x="1" y="77"/>
                    <a:pt x="1" y="77"/>
                    <a:pt x="1" y="77"/>
                  </a:cubicBezTo>
                  <a:cubicBezTo>
                    <a:pt x="0" y="76"/>
                    <a:pt x="0" y="75"/>
                    <a:pt x="1" y="73"/>
                  </a:cubicBezTo>
                  <a:cubicBezTo>
                    <a:pt x="1" y="72"/>
                    <a:pt x="3" y="71"/>
                    <a:pt x="4" y="71"/>
                  </a:cubicBezTo>
                  <a:cubicBezTo>
                    <a:pt x="20" y="71"/>
                    <a:pt x="20" y="71"/>
                    <a:pt x="20" y="71"/>
                  </a:cubicBezTo>
                  <a:cubicBezTo>
                    <a:pt x="20" y="0"/>
                    <a:pt x="20" y="0"/>
                    <a:pt x="20" y="0"/>
                  </a:cubicBezTo>
                  <a:lnTo>
                    <a:pt x="53" y="0"/>
                  </a:ln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30" normalizeH="0" baseline="0" noProof="0">
                <a:ln>
                  <a:noFill/>
                </a:ln>
                <a:solidFill>
                  <a:srgbClr val="333333"/>
                </a:solidFill>
                <a:effectLst/>
                <a:uLnTx/>
                <a:uFillTx/>
                <a:latin typeface="思源黑体 CN Bold"/>
                <a:ea typeface="+mn-ea"/>
                <a:cs typeface="+mn-cs"/>
              </a:endParaRPr>
            </a:p>
          </p:txBody>
        </p:sp>
        <p:sp>
          <p:nvSpPr>
            <p:cNvPr id="106" name="Freeform 41"/>
            <p:cNvSpPr/>
            <p:nvPr/>
          </p:nvSpPr>
          <p:spPr bwMode="auto">
            <a:xfrm>
              <a:off x="4671043" y="4634028"/>
              <a:ext cx="131389" cy="99537"/>
            </a:xfrm>
            <a:custGeom>
              <a:avLst/>
              <a:gdLst>
                <a:gd name="T0" fmla="*/ 33 w 33"/>
                <a:gd name="T1" fmla="*/ 0 h 25"/>
                <a:gd name="T2" fmla="*/ 33 w 33"/>
                <a:gd name="T3" fmla="*/ 25 h 25"/>
                <a:gd name="T4" fmla="*/ 17 w 33"/>
                <a:gd name="T5" fmla="*/ 20 h 25"/>
                <a:gd name="T6" fmla="*/ 0 w 33"/>
                <a:gd name="T7" fmla="*/ 25 h 25"/>
                <a:gd name="T8" fmla="*/ 0 w 33"/>
                <a:gd name="T9" fmla="*/ 0 h 25"/>
                <a:gd name="T10" fmla="*/ 33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33" y="0"/>
                  </a:moveTo>
                  <a:cubicBezTo>
                    <a:pt x="33" y="25"/>
                    <a:pt x="33" y="25"/>
                    <a:pt x="33" y="25"/>
                  </a:cubicBezTo>
                  <a:cubicBezTo>
                    <a:pt x="28" y="22"/>
                    <a:pt x="23" y="20"/>
                    <a:pt x="17" y="20"/>
                  </a:cubicBezTo>
                  <a:cubicBezTo>
                    <a:pt x="11" y="20"/>
                    <a:pt x="5" y="22"/>
                    <a:pt x="0" y="25"/>
                  </a:cubicBezTo>
                  <a:cubicBezTo>
                    <a:pt x="0" y="0"/>
                    <a:pt x="0" y="0"/>
                    <a:pt x="0" y="0"/>
                  </a:cubicBezTo>
                  <a:lnTo>
                    <a:pt x="33" y="0"/>
                  </a:ln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30" normalizeH="0" baseline="0" noProof="0">
                <a:ln>
                  <a:noFill/>
                </a:ln>
                <a:solidFill>
                  <a:srgbClr val="333333"/>
                </a:solidFill>
                <a:effectLst/>
                <a:uLnTx/>
                <a:uFillTx/>
                <a:latin typeface="思源黑体 CN Bold"/>
                <a:ea typeface="+mn-ea"/>
                <a:cs typeface="+mn-cs"/>
              </a:endParaRPr>
            </a:p>
          </p:txBody>
        </p:sp>
        <p:sp>
          <p:nvSpPr>
            <p:cNvPr id="107" name="Freeform 42"/>
            <p:cNvSpPr>
              <a:spLocks noEditPoints="1"/>
            </p:cNvSpPr>
            <p:nvPr/>
          </p:nvSpPr>
          <p:spPr bwMode="auto">
            <a:xfrm>
              <a:off x="3844882" y="1659849"/>
              <a:ext cx="1783711" cy="3153347"/>
            </a:xfrm>
            <a:custGeom>
              <a:avLst/>
              <a:gdLst>
                <a:gd name="T0" fmla="*/ 224 w 448"/>
                <a:gd name="T1" fmla="*/ 0 h 792"/>
                <a:gd name="T2" fmla="*/ 0 w 448"/>
                <a:gd name="T3" fmla="*/ 224 h 792"/>
                <a:gd name="T4" fmla="*/ 0 w 448"/>
                <a:gd name="T5" fmla="*/ 570 h 792"/>
                <a:gd name="T6" fmla="*/ 196 w 448"/>
                <a:gd name="T7" fmla="*/ 792 h 792"/>
                <a:gd name="T8" fmla="*/ 196 w 448"/>
                <a:gd name="T9" fmla="*/ 777 h 792"/>
                <a:gd name="T10" fmla="*/ 224 w 448"/>
                <a:gd name="T11" fmla="*/ 749 h 792"/>
                <a:gd name="T12" fmla="*/ 252 w 448"/>
                <a:gd name="T13" fmla="*/ 777 h 792"/>
                <a:gd name="T14" fmla="*/ 252 w 448"/>
                <a:gd name="T15" fmla="*/ 792 h 792"/>
                <a:gd name="T16" fmla="*/ 448 w 448"/>
                <a:gd name="T17" fmla="*/ 570 h 792"/>
                <a:gd name="T18" fmla="*/ 448 w 448"/>
                <a:gd name="T19" fmla="*/ 224 h 792"/>
                <a:gd name="T20" fmla="*/ 224 w 448"/>
                <a:gd name="T21" fmla="*/ 0 h 792"/>
                <a:gd name="T22" fmla="*/ 224 w 448"/>
                <a:gd name="T23" fmla="*/ 414 h 792"/>
                <a:gd name="T24" fmla="*/ 34 w 448"/>
                <a:gd name="T25" fmla="*/ 224 h 792"/>
                <a:gd name="T26" fmla="*/ 224 w 448"/>
                <a:gd name="T27" fmla="*/ 34 h 792"/>
                <a:gd name="T28" fmla="*/ 414 w 448"/>
                <a:gd name="T29" fmla="*/ 224 h 792"/>
                <a:gd name="T30" fmla="*/ 224 w 448"/>
                <a:gd name="T31" fmla="*/ 41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792">
                  <a:moveTo>
                    <a:pt x="224" y="0"/>
                  </a:moveTo>
                  <a:cubicBezTo>
                    <a:pt x="100" y="0"/>
                    <a:pt x="0" y="100"/>
                    <a:pt x="0" y="224"/>
                  </a:cubicBezTo>
                  <a:cubicBezTo>
                    <a:pt x="0" y="570"/>
                    <a:pt x="0" y="570"/>
                    <a:pt x="0" y="570"/>
                  </a:cubicBezTo>
                  <a:cubicBezTo>
                    <a:pt x="0" y="684"/>
                    <a:pt x="85" y="778"/>
                    <a:pt x="196" y="792"/>
                  </a:cubicBezTo>
                  <a:cubicBezTo>
                    <a:pt x="196" y="777"/>
                    <a:pt x="196" y="777"/>
                    <a:pt x="196" y="777"/>
                  </a:cubicBezTo>
                  <a:cubicBezTo>
                    <a:pt x="196" y="761"/>
                    <a:pt x="208" y="749"/>
                    <a:pt x="224" y="749"/>
                  </a:cubicBezTo>
                  <a:cubicBezTo>
                    <a:pt x="239" y="749"/>
                    <a:pt x="252" y="761"/>
                    <a:pt x="252" y="777"/>
                  </a:cubicBezTo>
                  <a:cubicBezTo>
                    <a:pt x="252" y="792"/>
                    <a:pt x="252" y="792"/>
                    <a:pt x="252" y="792"/>
                  </a:cubicBezTo>
                  <a:cubicBezTo>
                    <a:pt x="362" y="778"/>
                    <a:pt x="448" y="684"/>
                    <a:pt x="448" y="570"/>
                  </a:cubicBezTo>
                  <a:cubicBezTo>
                    <a:pt x="448" y="224"/>
                    <a:pt x="448" y="224"/>
                    <a:pt x="448" y="224"/>
                  </a:cubicBezTo>
                  <a:cubicBezTo>
                    <a:pt x="448" y="100"/>
                    <a:pt x="347" y="0"/>
                    <a:pt x="224" y="0"/>
                  </a:cubicBezTo>
                  <a:close/>
                  <a:moveTo>
                    <a:pt x="224" y="414"/>
                  </a:moveTo>
                  <a:cubicBezTo>
                    <a:pt x="119" y="414"/>
                    <a:pt x="34" y="329"/>
                    <a:pt x="34" y="224"/>
                  </a:cubicBezTo>
                  <a:cubicBezTo>
                    <a:pt x="34" y="119"/>
                    <a:pt x="119" y="34"/>
                    <a:pt x="224" y="34"/>
                  </a:cubicBezTo>
                  <a:cubicBezTo>
                    <a:pt x="329" y="34"/>
                    <a:pt x="414" y="119"/>
                    <a:pt x="414" y="224"/>
                  </a:cubicBezTo>
                  <a:cubicBezTo>
                    <a:pt x="414" y="329"/>
                    <a:pt x="329" y="414"/>
                    <a:pt x="224" y="414"/>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30" normalizeH="0" baseline="0" noProof="0">
                <a:ln>
                  <a:noFill/>
                </a:ln>
                <a:solidFill>
                  <a:srgbClr val="333333"/>
                </a:solidFill>
                <a:effectLst/>
                <a:uLnTx/>
                <a:uFillTx/>
                <a:latin typeface="思源黑体 CN Bold"/>
                <a:ea typeface="+mn-ea"/>
                <a:cs typeface="+mn-cs"/>
              </a:endParaRPr>
            </a:p>
          </p:txBody>
        </p:sp>
      </p:grpSp>
      <p:grpSp>
        <p:nvGrpSpPr>
          <p:cNvPr id="108" name="组合 107"/>
          <p:cNvGrpSpPr/>
          <p:nvPr/>
        </p:nvGrpSpPr>
        <p:grpSpPr>
          <a:xfrm>
            <a:off x="696471" y="2452164"/>
            <a:ext cx="2401457" cy="1237976"/>
            <a:chOff x="688583" y="3018656"/>
            <a:chExt cx="2898760" cy="1501323"/>
          </a:xfrm>
        </p:grpSpPr>
        <p:grpSp>
          <p:nvGrpSpPr>
            <p:cNvPr id="109" name="组合 108"/>
            <p:cNvGrpSpPr/>
            <p:nvPr/>
          </p:nvGrpSpPr>
          <p:grpSpPr>
            <a:xfrm rot="16200000">
              <a:off x="1387301" y="2319938"/>
              <a:ext cx="1501323" cy="2898760"/>
              <a:chOff x="3844881" y="1659850"/>
              <a:chExt cx="1783711" cy="3443995"/>
            </a:xfrm>
          </p:grpSpPr>
          <p:sp>
            <p:nvSpPr>
              <p:cNvPr id="111" name="Freeform 40"/>
              <p:cNvSpPr/>
              <p:nvPr/>
            </p:nvSpPr>
            <p:spPr bwMode="auto">
              <a:xfrm>
                <a:off x="4591413" y="4634028"/>
                <a:ext cx="290649" cy="469817"/>
              </a:xfrm>
              <a:custGeom>
                <a:avLst/>
                <a:gdLst>
                  <a:gd name="T0" fmla="*/ 53 w 73"/>
                  <a:gd name="T1" fmla="*/ 0 h 118"/>
                  <a:gd name="T2" fmla="*/ 53 w 73"/>
                  <a:gd name="T3" fmla="*/ 71 h 118"/>
                  <a:gd name="T4" fmla="*/ 69 w 73"/>
                  <a:gd name="T5" fmla="*/ 71 h 118"/>
                  <a:gd name="T6" fmla="*/ 73 w 73"/>
                  <a:gd name="T7" fmla="*/ 73 h 118"/>
                  <a:gd name="T8" fmla="*/ 72 w 73"/>
                  <a:gd name="T9" fmla="*/ 77 h 118"/>
                  <a:gd name="T10" fmla="*/ 37 w 73"/>
                  <a:gd name="T11" fmla="*/ 118 h 118"/>
                  <a:gd name="T12" fmla="*/ 1 w 73"/>
                  <a:gd name="T13" fmla="*/ 77 h 118"/>
                  <a:gd name="T14" fmla="*/ 1 w 73"/>
                  <a:gd name="T15" fmla="*/ 73 h 118"/>
                  <a:gd name="T16" fmla="*/ 4 w 73"/>
                  <a:gd name="T17" fmla="*/ 71 h 118"/>
                  <a:gd name="T18" fmla="*/ 20 w 73"/>
                  <a:gd name="T19" fmla="*/ 71 h 118"/>
                  <a:gd name="T20" fmla="*/ 20 w 73"/>
                  <a:gd name="T21" fmla="*/ 0 h 118"/>
                  <a:gd name="T22" fmla="*/ 53 w 73"/>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8">
                    <a:moveTo>
                      <a:pt x="53" y="0"/>
                    </a:moveTo>
                    <a:cubicBezTo>
                      <a:pt x="53" y="71"/>
                      <a:pt x="53" y="71"/>
                      <a:pt x="53" y="71"/>
                    </a:cubicBezTo>
                    <a:cubicBezTo>
                      <a:pt x="69" y="71"/>
                      <a:pt x="69" y="71"/>
                      <a:pt x="69" y="71"/>
                    </a:cubicBezTo>
                    <a:cubicBezTo>
                      <a:pt x="71" y="71"/>
                      <a:pt x="72" y="72"/>
                      <a:pt x="73" y="73"/>
                    </a:cubicBezTo>
                    <a:cubicBezTo>
                      <a:pt x="73" y="75"/>
                      <a:pt x="73" y="76"/>
                      <a:pt x="72" y="77"/>
                    </a:cubicBezTo>
                    <a:cubicBezTo>
                      <a:pt x="37" y="118"/>
                      <a:pt x="37" y="118"/>
                      <a:pt x="37" y="118"/>
                    </a:cubicBezTo>
                    <a:cubicBezTo>
                      <a:pt x="1" y="77"/>
                      <a:pt x="1" y="77"/>
                      <a:pt x="1" y="77"/>
                    </a:cubicBezTo>
                    <a:cubicBezTo>
                      <a:pt x="0" y="76"/>
                      <a:pt x="0" y="75"/>
                      <a:pt x="1" y="73"/>
                    </a:cubicBezTo>
                    <a:cubicBezTo>
                      <a:pt x="1" y="72"/>
                      <a:pt x="3" y="71"/>
                      <a:pt x="4" y="71"/>
                    </a:cubicBezTo>
                    <a:cubicBezTo>
                      <a:pt x="20" y="71"/>
                      <a:pt x="20" y="71"/>
                      <a:pt x="20" y="71"/>
                    </a:cubicBezTo>
                    <a:cubicBezTo>
                      <a:pt x="20" y="0"/>
                      <a:pt x="20" y="0"/>
                      <a:pt x="20" y="0"/>
                    </a:cubicBezTo>
                    <a:lnTo>
                      <a:pt x="53" y="0"/>
                    </a:lnTo>
                    <a:close/>
                  </a:path>
                </a:pathLst>
              </a:custGeom>
              <a:solidFill>
                <a:srgbClr val="039AC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30" normalizeH="0" baseline="0" noProof="0">
                  <a:ln>
                    <a:noFill/>
                  </a:ln>
                  <a:solidFill>
                    <a:srgbClr val="333333"/>
                  </a:solidFill>
                  <a:effectLst/>
                  <a:uLnTx/>
                  <a:uFillTx/>
                  <a:latin typeface="思源黑体 CN Bold"/>
                  <a:ea typeface="+mn-ea"/>
                  <a:cs typeface="+mn-cs"/>
                </a:endParaRPr>
              </a:p>
            </p:txBody>
          </p:sp>
          <p:sp>
            <p:nvSpPr>
              <p:cNvPr id="112" name="Freeform 41"/>
              <p:cNvSpPr/>
              <p:nvPr/>
            </p:nvSpPr>
            <p:spPr bwMode="auto">
              <a:xfrm>
                <a:off x="4671043" y="4634028"/>
                <a:ext cx="131389" cy="99537"/>
              </a:xfrm>
              <a:custGeom>
                <a:avLst/>
                <a:gdLst>
                  <a:gd name="T0" fmla="*/ 33 w 33"/>
                  <a:gd name="T1" fmla="*/ 0 h 25"/>
                  <a:gd name="T2" fmla="*/ 33 w 33"/>
                  <a:gd name="T3" fmla="*/ 25 h 25"/>
                  <a:gd name="T4" fmla="*/ 17 w 33"/>
                  <a:gd name="T5" fmla="*/ 20 h 25"/>
                  <a:gd name="T6" fmla="*/ 0 w 33"/>
                  <a:gd name="T7" fmla="*/ 25 h 25"/>
                  <a:gd name="T8" fmla="*/ 0 w 33"/>
                  <a:gd name="T9" fmla="*/ 0 h 25"/>
                  <a:gd name="T10" fmla="*/ 33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33" y="0"/>
                    </a:moveTo>
                    <a:cubicBezTo>
                      <a:pt x="33" y="25"/>
                      <a:pt x="33" y="25"/>
                      <a:pt x="33" y="25"/>
                    </a:cubicBezTo>
                    <a:cubicBezTo>
                      <a:pt x="28" y="22"/>
                      <a:pt x="23" y="20"/>
                      <a:pt x="17" y="20"/>
                    </a:cubicBezTo>
                    <a:cubicBezTo>
                      <a:pt x="11" y="20"/>
                      <a:pt x="5" y="22"/>
                      <a:pt x="0" y="25"/>
                    </a:cubicBezTo>
                    <a:cubicBezTo>
                      <a:pt x="0" y="0"/>
                      <a:pt x="0" y="0"/>
                      <a:pt x="0" y="0"/>
                    </a:cubicBezTo>
                    <a:lnTo>
                      <a:pt x="33" y="0"/>
                    </a:lnTo>
                    <a:close/>
                  </a:path>
                </a:pathLst>
              </a:custGeom>
              <a:solidFill>
                <a:srgbClr val="333333">
                  <a:alpha val="15000"/>
                </a:srgb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30" normalizeH="0" baseline="0" noProof="0">
                  <a:ln>
                    <a:noFill/>
                  </a:ln>
                  <a:solidFill>
                    <a:srgbClr val="333333"/>
                  </a:solidFill>
                  <a:effectLst/>
                  <a:uLnTx/>
                  <a:uFillTx/>
                  <a:latin typeface="思源黑体 CN Bold"/>
                  <a:ea typeface="+mn-ea"/>
                  <a:cs typeface="+mn-cs"/>
                </a:endParaRPr>
              </a:p>
            </p:txBody>
          </p:sp>
          <p:sp>
            <p:nvSpPr>
              <p:cNvPr id="113" name="Freeform 42"/>
              <p:cNvSpPr>
                <a:spLocks noEditPoints="1"/>
              </p:cNvSpPr>
              <p:nvPr/>
            </p:nvSpPr>
            <p:spPr bwMode="auto">
              <a:xfrm>
                <a:off x="3844881" y="1659850"/>
                <a:ext cx="1783711" cy="3153347"/>
              </a:xfrm>
              <a:custGeom>
                <a:avLst/>
                <a:gdLst>
                  <a:gd name="T0" fmla="*/ 224 w 448"/>
                  <a:gd name="T1" fmla="*/ 0 h 792"/>
                  <a:gd name="T2" fmla="*/ 0 w 448"/>
                  <a:gd name="T3" fmla="*/ 224 h 792"/>
                  <a:gd name="T4" fmla="*/ 0 w 448"/>
                  <a:gd name="T5" fmla="*/ 570 h 792"/>
                  <a:gd name="T6" fmla="*/ 196 w 448"/>
                  <a:gd name="T7" fmla="*/ 792 h 792"/>
                  <a:gd name="T8" fmla="*/ 196 w 448"/>
                  <a:gd name="T9" fmla="*/ 777 h 792"/>
                  <a:gd name="T10" fmla="*/ 224 w 448"/>
                  <a:gd name="T11" fmla="*/ 749 h 792"/>
                  <a:gd name="T12" fmla="*/ 252 w 448"/>
                  <a:gd name="T13" fmla="*/ 777 h 792"/>
                  <a:gd name="T14" fmla="*/ 252 w 448"/>
                  <a:gd name="T15" fmla="*/ 792 h 792"/>
                  <a:gd name="T16" fmla="*/ 448 w 448"/>
                  <a:gd name="T17" fmla="*/ 570 h 792"/>
                  <a:gd name="T18" fmla="*/ 448 w 448"/>
                  <a:gd name="T19" fmla="*/ 224 h 792"/>
                  <a:gd name="T20" fmla="*/ 224 w 448"/>
                  <a:gd name="T21" fmla="*/ 0 h 792"/>
                  <a:gd name="T22" fmla="*/ 224 w 448"/>
                  <a:gd name="T23" fmla="*/ 414 h 792"/>
                  <a:gd name="T24" fmla="*/ 34 w 448"/>
                  <a:gd name="T25" fmla="*/ 224 h 792"/>
                  <a:gd name="T26" fmla="*/ 224 w 448"/>
                  <a:gd name="T27" fmla="*/ 34 h 792"/>
                  <a:gd name="T28" fmla="*/ 414 w 448"/>
                  <a:gd name="T29" fmla="*/ 224 h 792"/>
                  <a:gd name="T30" fmla="*/ 224 w 448"/>
                  <a:gd name="T31" fmla="*/ 41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792">
                    <a:moveTo>
                      <a:pt x="224" y="0"/>
                    </a:moveTo>
                    <a:cubicBezTo>
                      <a:pt x="100" y="0"/>
                      <a:pt x="0" y="100"/>
                      <a:pt x="0" y="224"/>
                    </a:cubicBezTo>
                    <a:cubicBezTo>
                      <a:pt x="0" y="570"/>
                      <a:pt x="0" y="570"/>
                      <a:pt x="0" y="570"/>
                    </a:cubicBezTo>
                    <a:cubicBezTo>
                      <a:pt x="0" y="684"/>
                      <a:pt x="85" y="778"/>
                      <a:pt x="196" y="792"/>
                    </a:cubicBezTo>
                    <a:cubicBezTo>
                      <a:pt x="196" y="777"/>
                      <a:pt x="196" y="777"/>
                      <a:pt x="196" y="777"/>
                    </a:cubicBezTo>
                    <a:cubicBezTo>
                      <a:pt x="196" y="761"/>
                      <a:pt x="208" y="749"/>
                      <a:pt x="224" y="749"/>
                    </a:cubicBezTo>
                    <a:cubicBezTo>
                      <a:pt x="239" y="749"/>
                      <a:pt x="252" y="761"/>
                      <a:pt x="252" y="777"/>
                    </a:cubicBezTo>
                    <a:cubicBezTo>
                      <a:pt x="252" y="792"/>
                      <a:pt x="252" y="792"/>
                      <a:pt x="252" y="792"/>
                    </a:cubicBezTo>
                    <a:cubicBezTo>
                      <a:pt x="362" y="778"/>
                      <a:pt x="448" y="684"/>
                      <a:pt x="448" y="570"/>
                    </a:cubicBezTo>
                    <a:cubicBezTo>
                      <a:pt x="448" y="224"/>
                      <a:pt x="448" y="224"/>
                      <a:pt x="448" y="224"/>
                    </a:cubicBezTo>
                    <a:cubicBezTo>
                      <a:pt x="448" y="100"/>
                      <a:pt x="347" y="0"/>
                      <a:pt x="224" y="0"/>
                    </a:cubicBezTo>
                    <a:close/>
                    <a:moveTo>
                      <a:pt x="224" y="414"/>
                    </a:moveTo>
                    <a:cubicBezTo>
                      <a:pt x="119" y="414"/>
                      <a:pt x="34" y="329"/>
                      <a:pt x="34" y="224"/>
                    </a:cubicBezTo>
                    <a:cubicBezTo>
                      <a:pt x="34" y="119"/>
                      <a:pt x="119" y="34"/>
                      <a:pt x="224" y="34"/>
                    </a:cubicBezTo>
                    <a:cubicBezTo>
                      <a:pt x="329" y="34"/>
                      <a:pt x="414" y="119"/>
                      <a:pt x="414" y="224"/>
                    </a:cubicBezTo>
                    <a:cubicBezTo>
                      <a:pt x="414" y="329"/>
                      <a:pt x="329" y="414"/>
                      <a:pt x="224" y="414"/>
                    </a:cubicBezTo>
                    <a:close/>
                  </a:path>
                </a:pathLst>
              </a:custGeom>
              <a:solidFill>
                <a:srgbClr val="039AC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30" normalizeH="0" baseline="0" noProof="0" dirty="0">
                  <a:ln>
                    <a:noFill/>
                  </a:ln>
                  <a:solidFill>
                    <a:srgbClr val="333333"/>
                  </a:solidFill>
                  <a:effectLst/>
                  <a:uLnTx/>
                  <a:uFillTx/>
                  <a:latin typeface="思源黑体 CN Bold"/>
                  <a:ea typeface="+mn-ea"/>
                  <a:cs typeface="+mn-cs"/>
                </a:endParaRPr>
              </a:p>
            </p:txBody>
          </p:sp>
        </p:grpSp>
        <p:sp>
          <p:nvSpPr>
            <p:cNvPr id="110" name="文本框 109"/>
            <p:cNvSpPr txBox="1"/>
            <p:nvPr/>
          </p:nvSpPr>
          <p:spPr>
            <a:xfrm>
              <a:off x="2030777" y="3475821"/>
              <a:ext cx="1244250" cy="559872"/>
            </a:xfrm>
            <a:prstGeom prst="rect">
              <a:avLst/>
            </a:prstGeom>
            <a:noFill/>
          </p:spPr>
          <p:txBody>
            <a:bodyPr wrap="square" rtlCol="0">
              <a:spAutoFit/>
            </a:bodyPr>
            <a:lstStyle/>
            <a:p>
              <a:pPr marL="0" lvl="2" algn="ctr">
                <a:defRPr/>
              </a:pPr>
              <a:r>
                <a:rPr lang="en-US" altLang="zh-CN" sz="2400" b="1" kern="0" dirty="0">
                  <a:solidFill>
                    <a:schemeClr val="bg1"/>
                  </a:solidFill>
                  <a:latin typeface="Arial" panose="020B0604020202020204"/>
                  <a:ea typeface="微软雅黑" panose="020B0503020204020204" charset="-122"/>
                </a:rPr>
                <a:t>Step2</a:t>
              </a:r>
              <a:endParaRPr lang="en-US" altLang="zh-CN" sz="2400" b="1" kern="0" dirty="0">
                <a:solidFill>
                  <a:schemeClr val="bg1"/>
                </a:solidFill>
                <a:latin typeface="Arial" panose="020B0604020202020204"/>
                <a:ea typeface="微软雅黑" panose="020B0503020204020204" charset="-122"/>
              </a:endParaRPr>
            </a:p>
          </p:txBody>
        </p:sp>
      </p:grpSp>
      <p:grpSp>
        <p:nvGrpSpPr>
          <p:cNvPr id="115" name="组合 114"/>
          <p:cNvGrpSpPr/>
          <p:nvPr/>
        </p:nvGrpSpPr>
        <p:grpSpPr>
          <a:xfrm rot="16200000">
            <a:off x="1253817" y="4958249"/>
            <a:ext cx="1257031" cy="2401461"/>
            <a:chOff x="660447" y="1604618"/>
            <a:chExt cx="1892818" cy="3443996"/>
          </a:xfrm>
        </p:grpSpPr>
        <p:grpSp>
          <p:nvGrpSpPr>
            <p:cNvPr id="117" name="组合 116"/>
            <p:cNvGrpSpPr/>
            <p:nvPr/>
          </p:nvGrpSpPr>
          <p:grpSpPr>
            <a:xfrm>
              <a:off x="769554" y="1604618"/>
              <a:ext cx="1783711" cy="3443996"/>
              <a:chOff x="1130336" y="1659849"/>
              <a:chExt cx="1783711" cy="3443996"/>
            </a:xfrm>
          </p:grpSpPr>
          <p:sp>
            <p:nvSpPr>
              <p:cNvPr id="120" name="Freeform 37"/>
              <p:cNvSpPr/>
              <p:nvPr/>
            </p:nvSpPr>
            <p:spPr bwMode="auto">
              <a:xfrm>
                <a:off x="1878857" y="4634028"/>
                <a:ext cx="286668" cy="469817"/>
              </a:xfrm>
              <a:custGeom>
                <a:avLst/>
                <a:gdLst>
                  <a:gd name="T0" fmla="*/ 52 w 72"/>
                  <a:gd name="T1" fmla="*/ 0 h 118"/>
                  <a:gd name="T2" fmla="*/ 52 w 72"/>
                  <a:gd name="T3" fmla="*/ 71 h 118"/>
                  <a:gd name="T4" fmla="*/ 69 w 72"/>
                  <a:gd name="T5" fmla="*/ 71 h 118"/>
                  <a:gd name="T6" fmla="*/ 72 w 72"/>
                  <a:gd name="T7" fmla="*/ 73 h 118"/>
                  <a:gd name="T8" fmla="*/ 71 w 72"/>
                  <a:gd name="T9" fmla="*/ 77 h 118"/>
                  <a:gd name="T10" fmla="*/ 36 w 72"/>
                  <a:gd name="T11" fmla="*/ 118 h 118"/>
                  <a:gd name="T12" fmla="*/ 1 w 72"/>
                  <a:gd name="T13" fmla="*/ 77 h 118"/>
                  <a:gd name="T14" fmla="*/ 0 w 72"/>
                  <a:gd name="T15" fmla="*/ 73 h 118"/>
                  <a:gd name="T16" fmla="*/ 3 w 72"/>
                  <a:gd name="T17" fmla="*/ 71 h 118"/>
                  <a:gd name="T18" fmla="*/ 20 w 72"/>
                  <a:gd name="T19" fmla="*/ 71 h 118"/>
                  <a:gd name="T20" fmla="*/ 20 w 72"/>
                  <a:gd name="T21" fmla="*/ 0 h 118"/>
                  <a:gd name="T22" fmla="*/ 52 w 72"/>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8">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8"/>
                      <a:pt x="36" y="118"/>
                      <a:pt x="36" y="118"/>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lnTo>
                      <a:pt x="52" y="0"/>
                    </a:lnTo>
                    <a:close/>
                  </a:path>
                </a:pathLst>
              </a:custGeom>
              <a:solidFill>
                <a:srgbClr val="005EA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30" normalizeH="0" baseline="0" noProof="0">
                  <a:ln>
                    <a:noFill/>
                  </a:ln>
                  <a:solidFill>
                    <a:srgbClr val="333333"/>
                  </a:solidFill>
                  <a:effectLst/>
                  <a:uLnTx/>
                  <a:uFillTx/>
                  <a:latin typeface="思源黑体 CN Bold"/>
                  <a:ea typeface="+mn-ea"/>
                  <a:cs typeface="+mn-cs"/>
                </a:endParaRPr>
              </a:p>
            </p:txBody>
          </p:sp>
          <p:sp>
            <p:nvSpPr>
              <p:cNvPr id="121" name="Freeform 38"/>
              <p:cNvSpPr/>
              <p:nvPr/>
            </p:nvSpPr>
            <p:spPr bwMode="auto">
              <a:xfrm>
                <a:off x="1958487" y="4634028"/>
                <a:ext cx="127408" cy="99537"/>
              </a:xfrm>
              <a:custGeom>
                <a:avLst/>
                <a:gdLst>
                  <a:gd name="T0" fmla="*/ 32 w 32"/>
                  <a:gd name="T1" fmla="*/ 0 h 25"/>
                  <a:gd name="T2" fmla="*/ 32 w 32"/>
                  <a:gd name="T3" fmla="*/ 25 h 25"/>
                  <a:gd name="T4" fmla="*/ 16 w 32"/>
                  <a:gd name="T5" fmla="*/ 20 h 25"/>
                  <a:gd name="T6" fmla="*/ 0 w 32"/>
                  <a:gd name="T7" fmla="*/ 25 h 25"/>
                  <a:gd name="T8" fmla="*/ 0 w 32"/>
                  <a:gd name="T9" fmla="*/ 0 h 25"/>
                  <a:gd name="T10" fmla="*/ 32 w 32"/>
                  <a:gd name="T11" fmla="*/ 0 h 25"/>
                </a:gdLst>
                <a:ahLst/>
                <a:cxnLst>
                  <a:cxn ang="0">
                    <a:pos x="T0" y="T1"/>
                  </a:cxn>
                  <a:cxn ang="0">
                    <a:pos x="T2" y="T3"/>
                  </a:cxn>
                  <a:cxn ang="0">
                    <a:pos x="T4" y="T5"/>
                  </a:cxn>
                  <a:cxn ang="0">
                    <a:pos x="T6" y="T7"/>
                  </a:cxn>
                  <a:cxn ang="0">
                    <a:pos x="T8" y="T9"/>
                  </a:cxn>
                  <a:cxn ang="0">
                    <a:pos x="T10" y="T11"/>
                  </a:cxn>
                </a:cxnLst>
                <a:rect l="0" t="0" r="r" b="b"/>
                <a:pathLst>
                  <a:path w="32" h="25">
                    <a:moveTo>
                      <a:pt x="32" y="0"/>
                    </a:moveTo>
                    <a:cubicBezTo>
                      <a:pt x="32" y="25"/>
                      <a:pt x="32" y="25"/>
                      <a:pt x="32" y="25"/>
                    </a:cubicBezTo>
                    <a:cubicBezTo>
                      <a:pt x="28" y="22"/>
                      <a:pt x="22" y="20"/>
                      <a:pt x="16" y="20"/>
                    </a:cubicBezTo>
                    <a:cubicBezTo>
                      <a:pt x="10" y="20"/>
                      <a:pt x="4" y="22"/>
                      <a:pt x="0" y="25"/>
                    </a:cubicBezTo>
                    <a:cubicBezTo>
                      <a:pt x="0" y="0"/>
                      <a:pt x="0" y="0"/>
                      <a:pt x="0" y="0"/>
                    </a:cubicBezTo>
                    <a:lnTo>
                      <a:pt x="32" y="0"/>
                    </a:lnTo>
                    <a:close/>
                  </a:path>
                </a:pathLst>
              </a:custGeom>
              <a:solidFill>
                <a:srgbClr val="231815">
                  <a:alpha val="15000"/>
                </a:srgb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30" normalizeH="0" baseline="0" noProof="0">
                  <a:ln>
                    <a:noFill/>
                  </a:ln>
                  <a:solidFill>
                    <a:srgbClr val="333333"/>
                  </a:solidFill>
                  <a:effectLst/>
                  <a:uLnTx/>
                  <a:uFillTx/>
                  <a:latin typeface="思源黑体 CN Bold"/>
                  <a:ea typeface="+mn-ea"/>
                  <a:cs typeface="+mn-cs"/>
                </a:endParaRPr>
              </a:p>
            </p:txBody>
          </p:sp>
          <p:sp>
            <p:nvSpPr>
              <p:cNvPr id="122" name="Freeform 39"/>
              <p:cNvSpPr>
                <a:spLocks noEditPoints="1"/>
              </p:cNvSpPr>
              <p:nvPr/>
            </p:nvSpPr>
            <p:spPr bwMode="auto">
              <a:xfrm>
                <a:off x="1130336" y="1659849"/>
                <a:ext cx="1783711" cy="3153347"/>
              </a:xfrm>
              <a:custGeom>
                <a:avLst/>
                <a:gdLst>
                  <a:gd name="T0" fmla="*/ 224 w 448"/>
                  <a:gd name="T1" fmla="*/ 0 h 792"/>
                  <a:gd name="T2" fmla="*/ 0 w 448"/>
                  <a:gd name="T3" fmla="*/ 224 h 792"/>
                  <a:gd name="T4" fmla="*/ 0 w 448"/>
                  <a:gd name="T5" fmla="*/ 570 h 792"/>
                  <a:gd name="T6" fmla="*/ 196 w 448"/>
                  <a:gd name="T7" fmla="*/ 792 h 792"/>
                  <a:gd name="T8" fmla="*/ 196 w 448"/>
                  <a:gd name="T9" fmla="*/ 777 h 792"/>
                  <a:gd name="T10" fmla="*/ 224 w 448"/>
                  <a:gd name="T11" fmla="*/ 749 h 792"/>
                  <a:gd name="T12" fmla="*/ 252 w 448"/>
                  <a:gd name="T13" fmla="*/ 777 h 792"/>
                  <a:gd name="T14" fmla="*/ 252 w 448"/>
                  <a:gd name="T15" fmla="*/ 792 h 792"/>
                  <a:gd name="T16" fmla="*/ 448 w 448"/>
                  <a:gd name="T17" fmla="*/ 570 h 792"/>
                  <a:gd name="T18" fmla="*/ 448 w 448"/>
                  <a:gd name="T19" fmla="*/ 224 h 792"/>
                  <a:gd name="T20" fmla="*/ 224 w 448"/>
                  <a:gd name="T21" fmla="*/ 0 h 792"/>
                  <a:gd name="T22" fmla="*/ 224 w 448"/>
                  <a:gd name="T23" fmla="*/ 414 h 792"/>
                  <a:gd name="T24" fmla="*/ 34 w 448"/>
                  <a:gd name="T25" fmla="*/ 224 h 792"/>
                  <a:gd name="T26" fmla="*/ 224 w 448"/>
                  <a:gd name="T27" fmla="*/ 34 h 792"/>
                  <a:gd name="T28" fmla="*/ 414 w 448"/>
                  <a:gd name="T29" fmla="*/ 224 h 792"/>
                  <a:gd name="T30" fmla="*/ 224 w 448"/>
                  <a:gd name="T31" fmla="*/ 41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792">
                    <a:moveTo>
                      <a:pt x="224" y="0"/>
                    </a:moveTo>
                    <a:cubicBezTo>
                      <a:pt x="100" y="0"/>
                      <a:pt x="0" y="100"/>
                      <a:pt x="0" y="224"/>
                    </a:cubicBezTo>
                    <a:cubicBezTo>
                      <a:pt x="0" y="570"/>
                      <a:pt x="0" y="570"/>
                      <a:pt x="0" y="570"/>
                    </a:cubicBezTo>
                    <a:cubicBezTo>
                      <a:pt x="0" y="684"/>
                      <a:pt x="86" y="778"/>
                      <a:pt x="196" y="792"/>
                    </a:cubicBezTo>
                    <a:cubicBezTo>
                      <a:pt x="196" y="777"/>
                      <a:pt x="196" y="777"/>
                      <a:pt x="196" y="777"/>
                    </a:cubicBezTo>
                    <a:cubicBezTo>
                      <a:pt x="196" y="761"/>
                      <a:pt x="209" y="749"/>
                      <a:pt x="224" y="749"/>
                    </a:cubicBezTo>
                    <a:cubicBezTo>
                      <a:pt x="239" y="749"/>
                      <a:pt x="252" y="761"/>
                      <a:pt x="252" y="777"/>
                    </a:cubicBezTo>
                    <a:cubicBezTo>
                      <a:pt x="252" y="792"/>
                      <a:pt x="252" y="792"/>
                      <a:pt x="252" y="792"/>
                    </a:cubicBezTo>
                    <a:cubicBezTo>
                      <a:pt x="362" y="778"/>
                      <a:pt x="448" y="684"/>
                      <a:pt x="448" y="570"/>
                    </a:cubicBezTo>
                    <a:cubicBezTo>
                      <a:pt x="448" y="224"/>
                      <a:pt x="448" y="224"/>
                      <a:pt x="448" y="224"/>
                    </a:cubicBezTo>
                    <a:cubicBezTo>
                      <a:pt x="448" y="100"/>
                      <a:pt x="348" y="0"/>
                      <a:pt x="224" y="0"/>
                    </a:cubicBezTo>
                    <a:close/>
                    <a:moveTo>
                      <a:pt x="224" y="414"/>
                    </a:moveTo>
                    <a:cubicBezTo>
                      <a:pt x="119" y="414"/>
                      <a:pt x="34" y="329"/>
                      <a:pt x="34" y="224"/>
                    </a:cubicBezTo>
                    <a:cubicBezTo>
                      <a:pt x="34" y="119"/>
                      <a:pt x="119" y="34"/>
                      <a:pt x="224" y="34"/>
                    </a:cubicBezTo>
                    <a:cubicBezTo>
                      <a:pt x="329" y="34"/>
                      <a:pt x="414" y="119"/>
                      <a:pt x="414" y="224"/>
                    </a:cubicBezTo>
                    <a:cubicBezTo>
                      <a:pt x="414" y="329"/>
                      <a:pt x="329" y="414"/>
                      <a:pt x="224" y="414"/>
                    </a:cubicBezTo>
                    <a:close/>
                  </a:path>
                </a:pathLst>
              </a:custGeom>
              <a:solidFill>
                <a:srgbClr val="005EA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30" normalizeH="0" baseline="0" noProof="0" dirty="0">
                  <a:ln>
                    <a:noFill/>
                  </a:ln>
                  <a:solidFill>
                    <a:srgbClr val="333333"/>
                  </a:solidFill>
                  <a:effectLst/>
                  <a:uLnTx/>
                  <a:uFillTx/>
                  <a:latin typeface="思源黑体 CN Bold"/>
                  <a:ea typeface="+mn-ea"/>
                  <a:cs typeface="+mn-cs"/>
                </a:endParaRPr>
              </a:p>
            </p:txBody>
          </p:sp>
        </p:grpSp>
        <p:sp>
          <p:nvSpPr>
            <p:cNvPr id="118" name="矩形 117"/>
            <p:cNvSpPr/>
            <p:nvPr/>
          </p:nvSpPr>
          <p:spPr>
            <a:xfrm>
              <a:off x="660447" y="3554437"/>
              <a:ext cx="1506639" cy="54850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gn="ctr">
                <a:defRPr/>
              </a:pPr>
              <a:endParaRPr lang="en-US" altLang="zh-CN" sz="2400" b="1" kern="0" dirty="0">
                <a:solidFill>
                  <a:schemeClr val="bg1"/>
                </a:solidFill>
                <a:latin typeface="Arial" panose="020B0604020202020204"/>
                <a:ea typeface="微软雅黑" panose="020B0503020204020204" charset="-122"/>
              </a:endParaRPr>
            </a:p>
          </p:txBody>
        </p:sp>
      </p:grpSp>
      <p:sp>
        <p:nvSpPr>
          <p:cNvPr id="123" name="Freeform 30"/>
          <p:cNvSpPr/>
          <p:nvPr/>
        </p:nvSpPr>
        <p:spPr bwMode="auto">
          <a:xfrm rot="5400000">
            <a:off x="1792734" y="5181417"/>
            <a:ext cx="203056" cy="322501"/>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chemeClr val="bg1">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30" normalizeH="0" baseline="0" noProof="0">
              <a:ln>
                <a:noFill/>
              </a:ln>
              <a:solidFill>
                <a:srgbClr val="333333"/>
              </a:solidFill>
              <a:effectLst/>
              <a:uLnTx/>
              <a:uFillTx/>
              <a:latin typeface="思源黑体 CN Bold"/>
              <a:ea typeface="+mn-ea"/>
              <a:cs typeface="+mn-cs"/>
            </a:endParaRPr>
          </a:p>
        </p:txBody>
      </p:sp>
      <p:sp>
        <p:nvSpPr>
          <p:cNvPr id="2" name="文本框 1"/>
          <p:cNvSpPr txBox="1"/>
          <p:nvPr/>
        </p:nvSpPr>
        <p:spPr>
          <a:xfrm>
            <a:off x="1795653" y="4364879"/>
            <a:ext cx="1030790" cy="461665"/>
          </a:xfrm>
          <a:prstGeom prst="rect">
            <a:avLst/>
          </a:prstGeom>
          <a:noFill/>
        </p:spPr>
        <p:txBody>
          <a:bodyPr wrap="square" rtlCol="0">
            <a:spAutoFit/>
          </a:bodyPr>
          <a:lstStyle/>
          <a:p>
            <a:pPr marL="0" lvl="2" algn="ctr">
              <a:defRPr/>
            </a:pPr>
            <a:r>
              <a:rPr lang="en-US" altLang="zh-CN" sz="2400" b="1" kern="0" dirty="0">
                <a:solidFill>
                  <a:schemeClr val="bg1"/>
                </a:solidFill>
                <a:latin typeface="Arial" panose="020B0604020202020204"/>
                <a:ea typeface="微软雅黑" panose="020B0503020204020204" charset="-122"/>
              </a:rPr>
              <a:t>Step3</a:t>
            </a:r>
            <a:endParaRPr lang="en-US" altLang="zh-CN" sz="2400" b="1" kern="0" dirty="0">
              <a:solidFill>
                <a:schemeClr val="bg1"/>
              </a:solidFill>
              <a:latin typeface="Arial" panose="020B0604020202020204"/>
              <a:ea typeface="微软雅黑" panose="020B0503020204020204" charset="-122"/>
            </a:endParaRPr>
          </a:p>
        </p:txBody>
      </p:sp>
      <p:sp>
        <p:nvSpPr>
          <p:cNvPr id="3" name="文本框 2"/>
          <p:cNvSpPr txBox="1"/>
          <p:nvPr/>
        </p:nvSpPr>
        <p:spPr>
          <a:xfrm>
            <a:off x="1808402" y="5897989"/>
            <a:ext cx="1030790" cy="461665"/>
          </a:xfrm>
          <a:prstGeom prst="rect">
            <a:avLst/>
          </a:prstGeom>
          <a:noFill/>
        </p:spPr>
        <p:txBody>
          <a:bodyPr wrap="square" rtlCol="0">
            <a:spAutoFit/>
          </a:bodyPr>
          <a:lstStyle/>
          <a:p>
            <a:pPr marL="0" lvl="2" algn="ctr">
              <a:defRPr/>
            </a:pPr>
            <a:r>
              <a:rPr lang="en-US" altLang="zh-CN" sz="2400" b="1" kern="0" dirty="0">
                <a:solidFill>
                  <a:schemeClr val="bg1"/>
                </a:solidFill>
                <a:latin typeface="Arial" panose="020B0604020202020204"/>
                <a:ea typeface="微软雅黑" panose="020B0503020204020204" charset="-122"/>
              </a:rPr>
              <a:t>Step4</a:t>
            </a:r>
            <a:endParaRPr lang="en-US" altLang="zh-CN" sz="2400" b="1" kern="0" dirty="0">
              <a:solidFill>
                <a:schemeClr val="bg1"/>
              </a:solidFill>
              <a:latin typeface="Arial" panose="020B0604020202020204"/>
              <a:ea typeface="微软雅黑" panose="020B0503020204020204" charset="-122"/>
            </a:endParaRPr>
          </a:p>
        </p:txBody>
      </p:sp>
      <p:graphicFrame>
        <p:nvGraphicFramePr>
          <p:cNvPr id="4" name="对象 -2147482623"/>
          <p:cNvGraphicFramePr>
            <a:graphicFrameLocks noChangeAspect="1"/>
          </p:cNvGraphicFramePr>
          <p:nvPr>
            <p:custDataLst>
              <p:tags r:id="rId1"/>
            </p:custDataLst>
          </p:nvPr>
        </p:nvGraphicFramePr>
        <p:xfrm>
          <a:off x="8344535" y="1092200"/>
          <a:ext cx="1796415" cy="511175"/>
        </p:xfrm>
        <a:graphic>
          <a:graphicData uri="http://schemas.openxmlformats.org/presentationml/2006/ole">
            <mc:AlternateContent xmlns:mc="http://schemas.openxmlformats.org/markup-compatibility/2006">
              <mc:Choice xmlns:v="urn:schemas-microsoft-com:vml" Requires="v">
                <p:oleObj spid="_x0000_s3076" name="" r:id="rId2" imgW="850265" imgH="241300" progId="Equation.DSMT4">
                  <p:embed/>
                </p:oleObj>
              </mc:Choice>
              <mc:Fallback>
                <p:oleObj name="" r:id="rId2" imgW="850265" imgH="241300" progId="Equation.DSMT4">
                  <p:embed/>
                  <p:pic>
                    <p:nvPicPr>
                      <p:cNvPr id="0" name="图片 3075"/>
                      <p:cNvPicPr/>
                      <p:nvPr/>
                    </p:nvPicPr>
                    <p:blipFill>
                      <a:blip r:embed="rId3"/>
                      <a:stretch>
                        <a:fillRect/>
                      </a:stretch>
                    </p:blipFill>
                    <p:spPr>
                      <a:xfrm>
                        <a:off x="8344535" y="1092200"/>
                        <a:ext cx="1796415" cy="511175"/>
                      </a:xfrm>
                      <a:prstGeom prst="rect">
                        <a:avLst/>
                      </a:prstGeom>
                      <a:noFill/>
                      <a:ln w="38100">
                        <a:noFill/>
                        <a:miter/>
                      </a:ln>
                    </p:spPr>
                  </p:pic>
                </p:oleObj>
              </mc:Fallback>
            </mc:AlternateContent>
          </a:graphicData>
        </a:graphic>
      </p:graphicFrame>
      <p:graphicFrame>
        <p:nvGraphicFramePr>
          <p:cNvPr id="5" name="对象 -2147482622"/>
          <p:cNvGraphicFramePr>
            <a:graphicFrameLocks noChangeAspect="1"/>
          </p:cNvGraphicFramePr>
          <p:nvPr>
            <p:custDataLst>
              <p:tags r:id="rId4"/>
            </p:custDataLst>
          </p:nvPr>
        </p:nvGraphicFramePr>
        <p:xfrm>
          <a:off x="8263255" y="2453005"/>
          <a:ext cx="1217930" cy="837565"/>
        </p:xfrm>
        <a:graphic>
          <a:graphicData uri="http://schemas.openxmlformats.org/presentationml/2006/ole">
            <mc:AlternateContent xmlns:mc="http://schemas.openxmlformats.org/markup-compatibility/2006">
              <mc:Choice xmlns:v="urn:schemas-microsoft-com:vml" Requires="v">
                <p:oleObj spid="_x0000_s6" name="" r:id="rId5" imgW="647700" imgH="444500" progId="Equation.DSMT4">
                  <p:embed/>
                </p:oleObj>
              </mc:Choice>
              <mc:Fallback>
                <p:oleObj name="" r:id="rId5" imgW="647700" imgH="444500" progId="Equation.DSMT4">
                  <p:embed/>
                  <p:pic>
                    <p:nvPicPr>
                      <p:cNvPr id="0" name="图片 3"/>
                      <p:cNvPicPr/>
                      <p:nvPr/>
                    </p:nvPicPr>
                    <p:blipFill>
                      <a:blip r:embed="rId6"/>
                      <a:stretch>
                        <a:fillRect/>
                      </a:stretch>
                    </p:blipFill>
                    <p:spPr>
                      <a:xfrm>
                        <a:off x="8263255" y="2453005"/>
                        <a:ext cx="1217930" cy="837565"/>
                      </a:xfrm>
                      <a:prstGeom prst="rect">
                        <a:avLst/>
                      </a:prstGeom>
                      <a:noFill/>
                      <a:ln w="38100">
                        <a:noFill/>
                        <a:miter/>
                      </a:ln>
                    </p:spPr>
                  </p:pic>
                </p:oleObj>
              </mc:Fallback>
            </mc:AlternateContent>
          </a:graphicData>
        </a:graphic>
      </p:graphicFrame>
      <p:graphicFrame>
        <p:nvGraphicFramePr>
          <p:cNvPr id="7" name="对象 -2147482575"/>
          <p:cNvGraphicFramePr>
            <a:graphicFrameLocks noChangeAspect="1"/>
          </p:cNvGraphicFramePr>
          <p:nvPr>
            <p:custDataLst>
              <p:tags r:id="rId7"/>
            </p:custDataLst>
          </p:nvPr>
        </p:nvGraphicFramePr>
        <p:xfrm>
          <a:off x="9658985" y="2332990"/>
          <a:ext cx="2237105" cy="1059180"/>
        </p:xfrm>
        <a:graphic>
          <a:graphicData uri="http://schemas.openxmlformats.org/presentationml/2006/ole">
            <mc:AlternateContent xmlns:mc="http://schemas.openxmlformats.org/markup-compatibility/2006">
              <mc:Choice xmlns:v="urn:schemas-microsoft-com:vml" Requires="v">
                <p:oleObj spid="_x0000_s8" name="" r:id="rId8" imgW="2032000" imgH="965200" progId="Equation.DSMT4">
                  <p:embed/>
                </p:oleObj>
              </mc:Choice>
              <mc:Fallback>
                <p:oleObj name="" r:id="rId8" imgW="2032000" imgH="965200" progId="Equation.DSMT4">
                  <p:embed/>
                  <p:pic>
                    <p:nvPicPr>
                      <p:cNvPr id="0" name="图片 4"/>
                      <p:cNvPicPr/>
                      <p:nvPr/>
                    </p:nvPicPr>
                    <p:blipFill>
                      <a:blip r:embed="rId9"/>
                      <a:stretch>
                        <a:fillRect/>
                      </a:stretch>
                    </p:blipFill>
                    <p:spPr>
                      <a:xfrm>
                        <a:off x="9658985" y="2332990"/>
                        <a:ext cx="2237105" cy="1059180"/>
                      </a:xfrm>
                      <a:prstGeom prst="rect">
                        <a:avLst/>
                      </a:prstGeom>
                      <a:noFill/>
                      <a:ln w="38100">
                        <a:noFill/>
                        <a:miter/>
                      </a:ln>
                    </p:spPr>
                  </p:pic>
                </p:oleObj>
              </mc:Fallback>
            </mc:AlternateContent>
          </a:graphicData>
        </a:graphic>
      </p:graphicFrame>
      <p:pic>
        <p:nvPicPr>
          <p:cNvPr id="10" name="图片 5"/>
          <p:cNvPicPr>
            <a:picLocks noChangeAspect="1" noChangeArrowheads="1"/>
          </p:cNvPicPr>
          <p:nvPr>
            <p:custDataLst>
              <p:tags r:id="rId10"/>
            </p:custDataLst>
          </p:nvPr>
        </p:nvPicPr>
        <p:blipFill>
          <a:blip r:embed="rId11" cstate="print">
            <a:extLst>
              <a:ext uri="{28A0092B-C50C-407E-A947-70E740481C1C}">
                <a14:useLocalDpi xmlns:a14="http://schemas.microsoft.com/office/drawing/2010/main" val="0"/>
              </a:ext>
            </a:extLst>
          </a:blip>
          <a:srcRect/>
          <a:stretch>
            <a:fillRect/>
          </a:stretch>
        </p:blipFill>
        <p:spPr>
          <a:xfrm>
            <a:off x="8451215" y="4023360"/>
            <a:ext cx="3444875" cy="1917065"/>
          </a:xfrm>
          <a:prstGeom prst="rect">
            <a:avLst/>
          </a:prstGeom>
          <a:noFill/>
          <a:ln>
            <a:noFill/>
          </a:ln>
        </p:spPr>
      </p:pic>
      <p:pic>
        <p:nvPicPr>
          <p:cNvPr id="36" name="图片 1"/>
          <p:cNvPicPr>
            <a:picLocks noChangeAspect="1"/>
          </p:cNvPicPr>
          <p:nvPr>
            <p:custDataLst>
              <p:tags r:id="rId12"/>
            </p:custDataLst>
          </p:nvPr>
        </p:nvPicPr>
        <p:blipFill>
          <a:blip r:embed="rId13"/>
          <a:stretch>
            <a:fillRect/>
          </a:stretch>
        </p:blipFill>
        <p:spPr>
          <a:xfrm>
            <a:off x="879475" y="1239520"/>
            <a:ext cx="831215" cy="461010"/>
          </a:xfrm>
          <a:prstGeom prst="rect">
            <a:avLst/>
          </a:prstGeom>
          <a:noFill/>
          <a:ln>
            <a:noFill/>
          </a:ln>
        </p:spPr>
      </p:pic>
      <p:pic>
        <p:nvPicPr>
          <p:cNvPr id="127" name="图片 127"/>
          <p:cNvPicPr>
            <a:picLocks noChangeAspect="1" noChangeArrowheads="1"/>
          </p:cNvPicPr>
          <p:nvPr>
            <p:custDataLst>
              <p:tags r:id="rId14"/>
            </p:custDataLst>
          </p:nvPr>
        </p:nvPicPr>
        <p:blipFill>
          <a:blip r:embed="rId15">
            <a:extLst>
              <a:ext uri="{28A0092B-C50C-407E-A947-70E740481C1C}">
                <a14:useLocalDpi xmlns:a14="http://schemas.microsoft.com/office/drawing/2010/main" val="0"/>
              </a:ext>
            </a:extLst>
          </a:blip>
          <a:srcRect/>
          <a:stretch>
            <a:fillRect/>
          </a:stretch>
        </p:blipFill>
        <p:spPr>
          <a:xfrm>
            <a:off x="887095" y="2761615"/>
            <a:ext cx="785495" cy="634365"/>
          </a:xfrm>
          <a:prstGeom prst="rect">
            <a:avLst/>
          </a:prstGeom>
          <a:noFill/>
          <a:ln>
            <a:noFill/>
          </a:ln>
        </p:spPr>
      </p:pic>
      <p:pic>
        <p:nvPicPr>
          <p:cNvPr id="9" name="图片 8"/>
          <p:cNvPicPr>
            <a:picLocks noChangeAspect="1"/>
          </p:cNvPicPr>
          <p:nvPr>
            <p:custDataLst>
              <p:tags r:id="rId16"/>
            </p:custDataLst>
          </p:nvPr>
        </p:nvPicPr>
        <p:blipFill>
          <a:blip r:embed="rId17"/>
          <a:stretch>
            <a:fillRect/>
          </a:stretch>
        </p:blipFill>
        <p:spPr>
          <a:xfrm>
            <a:off x="836930" y="4345305"/>
            <a:ext cx="914400" cy="494030"/>
          </a:xfrm>
          <a:prstGeom prst="rect">
            <a:avLst/>
          </a:prstGeom>
        </p:spPr>
      </p:pic>
      <p:pic>
        <p:nvPicPr>
          <p:cNvPr id="11" name="图片 5"/>
          <p:cNvPicPr>
            <a:picLocks noChangeAspect="1" noChangeArrowheads="1"/>
          </p:cNvPicPr>
          <p:nvPr>
            <p:custDataLst>
              <p:tags r:id="rId18"/>
            </p:custDataLst>
          </p:nvPr>
        </p:nvPicPr>
        <p:blipFill>
          <a:blip r:embed="rId11" cstate="print">
            <a:extLst>
              <a:ext uri="{28A0092B-C50C-407E-A947-70E740481C1C}">
                <a14:useLocalDpi xmlns:a14="http://schemas.microsoft.com/office/drawing/2010/main" val="0"/>
              </a:ext>
            </a:extLst>
          </a:blip>
          <a:srcRect/>
          <a:stretch>
            <a:fillRect/>
          </a:stretch>
        </p:blipFill>
        <p:spPr>
          <a:xfrm>
            <a:off x="855345" y="5904865"/>
            <a:ext cx="881380" cy="4902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advTm="68985"/>
    </mc:Choice>
    <mc:Fallback>
      <p:transition advTm="6898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51680" y="269671"/>
            <a:ext cx="8229193" cy="521970"/>
          </a:xfrm>
          <a:prstGeom prst="rect">
            <a:avLst/>
          </a:prstGeom>
          <a:noFill/>
        </p:spPr>
        <p:txBody>
          <a:bodyPr wrap="square" rtlCol="0">
            <a:spAutoFit/>
            <a:scene3d>
              <a:camera prst="orthographicFront"/>
              <a:lightRig rig="threePt" dir="t"/>
            </a:scene3d>
            <a:sp3d contourW="6350"/>
          </a:bodyPr>
          <a:lstStyle/>
          <a:p>
            <a:pPr lvl="0" defTabSz="671830">
              <a:defRPr/>
            </a:pPr>
            <a:r>
              <a:rPr lang="en-US" altLang="zh-CN" sz="2800" b="1" dirty="0">
                <a:solidFill>
                  <a:srgbClr val="2F5597"/>
                </a:solidFill>
                <a:latin typeface="微软雅黑" panose="020B0503020204020204" charset="-122"/>
                <a:ea typeface="微软雅黑" panose="020B0503020204020204" charset="-122"/>
              </a:rPr>
              <a:t>Si-PIN</a:t>
            </a:r>
            <a:r>
              <a:rPr lang="zh-CN" altLang="en-US" sz="2800" b="1" dirty="0">
                <a:solidFill>
                  <a:srgbClr val="2F5597"/>
                </a:solidFill>
                <a:latin typeface="微软雅黑" panose="020B0503020204020204" charset="-122"/>
                <a:ea typeface="微软雅黑" panose="020B0503020204020204" charset="-122"/>
              </a:rPr>
              <a:t>电流</a:t>
            </a:r>
            <a:r>
              <a:rPr lang="zh-CN" altLang="en-US" sz="2800" b="1" dirty="0">
                <a:solidFill>
                  <a:srgbClr val="2F5597"/>
                </a:solidFill>
                <a:latin typeface="微软雅黑" panose="020B0503020204020204" charset="-122"/>
                <a:ea typeface="微软雅黑" panose="020B0503020204020204" charset="-122"/>
              </a:rPr>
              <a:t>估算</a:t>
            </a:r>
            <a:endParaRPr lang="zh-CN" altLang="en-US" sz="2800" b="1" dirty="0">
              <a:solidFill>
                <a:srgbClr val="2F5597"/>
              </a:solidFill>
              <a:latin typeface="微软雅黑" panose="020B0503020204020204" charset="-122"/>
              <a:ea typeface="微软雅黑" panose="020B0503020204020204" charset="-122"/>
            </a:endParaRPr>
          </a:p>
        </p:txBody>
      </p:sp>
      <p:sp>
        <p:nvSpPr>
          <p:cNvPr id="4" name="灯片编号占位符 14"/>
          <p:cNvSpPr txBox="1"/>
          <p:nvPr/>
        </p:nvSpPr>
        <p:spPr>
          <a:xfrm>
            <a:off x="8604249" y="42624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F083D59E-DAD1-4855-A0AE-B014DCFC8245}" type="slidenum">
              <a:rPr kumimoji="0" lang="zh-CN" altLang="en-US" sz="1400" b="1" i="0" u="none" strike="noStrike" kern="1200" cap="none" spc="0" normalizeH="0" baseline="0" noProof="0" smtClean="0">
                <a:ln>
                  <a:noFill/>
                </a:ln>
                <a:solidFill>
                  <a:srgbClr val="404040"/>
                </a:solidFill>
                <a:effectLst/>
                <a:uLnTx/>
                <a:uFillTx/>
                <a:latin typeface="微软雅黑" panose="020B0503020204020204" charset="-122"/>
                <a:ea typeface="微软雅黑" panose="020B0503020204020204" charset="-122"/>
                <a:cs typeface="+mn-cs"/>
              </a:rPr>
            </a:fld>
            <a:endParaRPr kumimoji="0" lang="zh-CN" altLang="en-US" sz="14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endParaRPr>
          </a:p>
        </p:txBody>
      </p:sp>
      <p:sp>
        <p:nvSpPr>
          <p:cNvPr id="10" name="文本框 9"/>
          <p:cNvSpPr txBox="1"/>
          <p:nvPr/>
        </p:nvSpPr>
        <p:spPr>
          <a:xfrm>
            <a:off x="575711" y="4123117"/>
            <a:ext cx="2125980" cy="460375"/>
          </a:xfrm>
          <a:prstGeom prst="rect">
            <a:avLst/>
          </a:prstGeom>
          <a:noFill/>
        </p:spPr>
        <p:txBody>
          <a:bodyPr wrap="none" rtlCol="0">
            <a:spAutoFit/>
          </a:bodyPr>
          <a:lstStyle/>
          <a:p>
            <a:r>
              <a:rPr lang="zh-CN" altLang="en-US" sz="2400" b="1" spc="150" dirty="0">
                <a:solidFill>
                  <a:srgbClr val="2F5597"/>
                </a:solidFill>
                <a:latin typeface="微软雅黑" panose="020B0503020204020204" charset="-122"/>
                <a:ea typeface="微软雅黑" panose="020B0503020204020204" charset="-122"/>
                <a:cs typeface="Times New Roman" panose="02020603050405020304" pitchFamily="18" charset="0"/>
              </a:rPr>
              <a:t>时间</a:t>
            </a:r>
            <a:r>
              <a:rPr lang="zh-CN" altLang="en-US" sz="2400" b="1" spc="150" dirty="0">
                <a:solidFill>
                  <a:srgbClr val="2F5597"/>
                </a:solidFill>
                <a:latin typeface="微软雅黑" panose="020B0503020204020204" charset="-122"/>
                <a:ea typeface="微软雅黑" panose="020B0503020204020204" charset="-122"/>
                <a:cs typeface="Times New Roman" panose="02020603050405020304" pitchFamily="18" charset="0"/>
              </a:rPr>
              <a:t>探测系统</a:t>
            </a:r>
            <a:endParaRPr lang="zh-CN" altLang="en-US" sz="2400" b="1" spc="150" dirty="0">
              <a:solidFill>
                <a:srgbClr val="2F5597"/>
              </a:solidFill>
              <a:latin typeface="微软雅黑" panose="020B0503020204020204" charset="-122"/>
              <a:ea typeface="微软雅黑" panose="020B0503020204020204" charset="-122"/>
              <a:cs typeface="Times New Roman" panose="02020603050405020304" pitchFamily="18" charset="0"/>
            </a:endParaRPr>
          </a:p>
        </p:txBody>
      </p:sp>
      <p:sp>
        <p:nvSpPr>
          <p:cNvPr id="27" name="AutoShape 20"/>
          <p:cNvSpPr>
            <a:spLocks noChangeArrowheads="1"/>
          </p:cNvSpPr>
          <p:nvPr/>
        </p:nvSpPr>
        <p:spPr bwMode="gray">
          <a:xfrm>
            <a:off x="151221" y="969564"/>
            <a:ext cx="278382" cy="28698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2F5597"/>
          </a:solidFill>
          <a:ln>
            <a:noFill/>
          </a:ln>
          <a:effectLst>
            <a:outerShdw blurRad="50800" dist="38100" dir="2700000" algn="tl" rotWithShape="0">
              <a:prstClr val="black">
                <a:alpha val="40000"/>
              </a:prstClr>
            </a:outerShdw>
          </a:effectLst>
        </p:spPr>
        <p:txBody>
          <a:bodyPr wrap="none" lIns="91360" tIns="45680" rIns="91360" bIns="45680" anchor="ctr"/>
          <a:lstStyle/>
          <a:p>
            <a:endParaRPr lang="zh-CN" altLang="en-US" sz="4800">
              <a:solidFill>
                <a:schemeClr val="accent1"/>
              </a:solidFill>
              <a:latin typeface="微软雅黑" panose="020B0503020204020204" charset="-122"/>
              <a:ea typeface="微软雅黑" panose="020B0503020204020204" charset="-122"/>
            </a:endParaRPr>
          </a:p>
        </p:txBody>
      </p:sp>
      <p:sp>
        <p:nvSpPr>
          <p:cNvPr id="28" name="AutoShape 20"/>
          <p:cNvSpPr>
            <a:spLocks noChangeArrowheads="1"/>
          </p:cNvSpPr>
          <p:nvPr/>
        </p:nvSpPr>
        <p:spPr bwMode="gray">
          <a:xfrm>
            <a:off x="151221" y="4165208"/>
            <a:ext cx="278382" cy="28698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lumMod val="50000"/>
            </a:schemeClr>
          </a:solidFill>
          <a:ln>
            <a:noFill/>
          </a:ln>
          <a:effectLst>
            <a:outerShdw blurRad="50800" dist="38100" dir="2700000" algn="tl" rotWithShape="0">
              <a:prstClr val="black">
                <a:alpha val="40000"/>
              </a:prstClr>
            </a:outerShdw>
          </a:effectLst>
        </p:spPr>
        <p:txBody>
          <a:bodyPr wrap="none" lIns="91360" tIns="45680" rIns="91360" bIns="45680" anchor="ctr"/>
          <a:lstStyle/>
          <a:p>
            <a:endParaRPr lang="zh-CN" altLang="en-US" sz="4800" dirty="0">
              <a:solidFill>
                <a:schemeClr val="accent1"/>
              </a:solidFill>
              <a:latin typeface="微软雅黑" panose="020B0503020204020204" charset="-122"/>
              <a:ea typeface="微软雅黑" panose="020B0503020204020204" charset="-122"/>
            </a:endParaRPr>
          </a:p>
        </p:txBody>
      </p:sp>
      <p:sp>
        <p:nvSpPr>
          <p:cNvPr id="29" name="Text Placeholder 3"/>
          <p:cNvSpPr txBox="1"/>
          <p:nvPr/>
        </p:nvSpPr>
        <p:spPr>
          <a:xfrm>
            <a:off x="575711" y="836195"/>
            <a:ext cx="11640229" cy="553720"/>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50000"/>
              </a:lnSpc>
              <a:defRPr/>
            </a:pPr>
            <a:r>
              <a:rPr lang="en-US" altLang="zh-CN" sz="24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zh-CN" altLang="en-US" sz="2400" b="1" spc="150" dirty="0">
                <a:solidFill>
                  <a:srgbClr val="2F5597"/>
                </a:solidFill>
                <a:latin typeface="Times New Roman" panose="02020603050405020304" pitchFamily="18" charset="0"/>
                <a:ea typeface="微软雅黑" panose="020B0503020204020204" charset="-122"/>
                <a:cs typeface="Times New Roman" panose="02020603050405020304" pitchFamily="18" charset="0"/>
              </a:rPr>
              <a:t>跨阻放大器测试</a:t>
            </a:r>
            <a:r>
              <a:rPr lang="en-US" altLang="zh-CN" sz="2400" b="1" spc="150" dirty="0">
                <a:solidFill>
                  <a:srgbClr val="2F5597"/>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spc="150" dirty="0">
                <a:solidFill>
                  <a:sysClr val="windowText" lastClr="000000">
                    <a:lumMod val="75000"/>
                    <a:lumOff val="25000"/>
                  </a:sysClr>
                </a:solidFill>
                <a:latin typeface="Times New Roman" panose="02020603050405020304" pitchFamily="18" charset="0"/>
                <a:ea typeface="微软雅黑" panose="020B0503020204020204"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kern="100" baseline="30000" dirty="0">
                <a:solidFill>
                  <a:prstClr val="black"/>
                </a:solidFill>
                <a:latin typeface="Times New Roman" panose="02020603050405020304" pitchFamily="18" charset="0"/>
                <a:ea typeface="微软雅黑" panose="020B0503020204020204" charset="-122"/>
                <a:cs typeface="Times New Roman" panose="02020603050405020304" pitchFamily="18" charset="0"/>
              </a:rPr>
              <a:t>241</a:t>
            </a:r>
            <a:r>
              <a:rPr lang="en-US" altLang="zh-CN" sz="24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Am</a:t>
            </a:r>
            <a:r>
              <a:rPr lang="zh-CN" altLang="en-US" sz="24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在</a:t>
            </a:r>
            <a:r>
              <a:rPr lang="en-US" altLang="zh-CN" sz="24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5V</a:t>
            </a:r>
            <a:r>
              <a:rPr lang="zh-CN" altLang="en-US" sz="24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偏压</a:t>
            </a:r>
            <a:r>
              <a:rPr lang="en-US" altLang="zh-CN" sz="24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PIN</a:t>
            </a:r>
            <a:r>
              <a:rPr lang="zh-CN" altLang="en-US" sz="24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中电流幅值</a:t>
            </a:r>
            <a:r>
              <a:rPr lang="en-US" altLang="zh-CN" sz="24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1uA</a:t>
            </a:r>
            <a:r>
              <a:rPr lang="zh-CN" altLang="en-US" sz="24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量级，上升沿</a:t>
            </a:r>
            <a:r>
              <a:rPr lang="en-US" altLang="zh-CN" sz="24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rPr>
              <a:t>30ns</a:t>
            </a:r>
            <a:endParaRPr lang="en-US" altLang="zh-CN" sz="2400" kern="100" dirty="0">
              <a:solidFill>
                <a:prstClr val="black"/>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100" name="图片 99"/>
          <p:cNvPicPr/>
          <p:nvPr>
            <p:custDataLst>
              <p:tags r:id="rId1"/>
            </p:custDataLst>
          </p:nvPr>
        </p:nvPicPr>
        <p:blipFill>
          <a:blip r:embed="rId2"/>
          <a:stretch>
            <a:fillRect/>
          </a:stretch>
        </p:blipFill>
        <p:spPr>
          <a:xfrm>
            <a:off x="4257675" y="1511300"/>
            <a:ext cx="3444875" cy="2489835"/>
          </a:xfrm>
          <a:prstGeom prst="rect">
            <a:avLst/>
          </a:prstGeom>
          <a:noFill/>
          <a:ln w="9525">
            <a:noFill/>
          </a:ln>
        </p:spPr>
      </p:pic>
      <p:pic>
        <p:nvPicPr>
          <p:cNvPr id="6" name="图片 5"/>
          <p:cNvPicPr>
            <a:picLocks noChangeAspect="1"/>
          </p:cNvPicPr>
          <p:nvPr>
            <p:custDataLst>
              <p:tags r:id="rId3"/>
            </p:custDataLst>
          </p:nvPr>
        </p:nvPicPr>
        <p:blipFill>
          <a:blip r:embed="rId4"/>
          <a:stretch>
            <a:fillRect/>
          </a:stretch>
        </p:blipFill>
        <p:spPr>
          <a:xfrm>
            <a:off x="8057515" y="1846580"/>
            <a:ext cx="3347085" cy="1973580"/>
          </a:xfrm>
          <a:prstGeom prst="rect">
            <a:avLst/>
          </a:prstGeom>
        </p:spPr>
      </p:pic>
      <p:pic>
        <p:nvPicPr>
          <p:cNvPr id="7" name="图片 15"/>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a:xfrm>
            <a:off x="885825" y="1475105"/>
            <a:ext cx="3253105" cy="2391410"/>
          </a:xfrm>
          <a:prstGeom prst="rect">
            <a:avLst/>
          </a:prstGeom>
          <a:noFill/>
          <a:ln>
            <a:noFill/>
          </a:ln>
        </p:spPr>
      </p:pic>
      <p:sp>
        <p:nvSpPr>
          <p:cNvPr id="8" name="文本框 7"/>
          <p:cNvSpPr txBox="1"/>
          <p:nvPr/>
        </p:nvSpPr>
        <p:spPr>
          <a:xfrm>
            <a:off x="688975" y="3834130"/>
            <a:ext cx="3438525" cy="368300"/>
          </a:xfrm>
          <a:prstGeom prst="rect">
            <a:avLst/>
          </a:prstGeom>
          <a:noFill/>
        </p:spPr>
        <p:txBody>
          <a:bodyPr wrap="square" rtlCol="0">
            <a:spAutoFit/>
          </a:bodyPr>
          <a:p>
            <a:pPr algn="ctr"/>
            <a:r>
              <a:rPr lang="en-US" altLang="zh-CN"/>
              <a:t>Si-PIN</a:t>
            </a:r>
            <a:r>
              <a:rPr lang="zh-CN" altLang="en-US"/>
              <a:t>探测器</a:t>
            </a:r>
            <a:endParaRPr lang="zh-CN" altLang="en-US"/>
          </a:p>
        </p:txBody>
      </p:sp>
      <p:sp>
        <p:nvSpPr>
          <p:cNvPr id="9" name="文本框 8"/>
          <p:cNvSpPr txBox="1"/>
          <p:nvPr>
            <p:custDataLst>
              <p:tags r:id="rId7"/>
            </p:custDataLst>
          </p:nvPr>
        </p:nvSpPr>
        <p:spPr>
          <a:xfrm>
            <a:off x="4257675" y="3866515"/>
            <a:ext cx="3438525" cy="368300"/>
          </a:xfrm>
          <a:prstGeom prst="rect">
            <a:avLst/>
          </a:prstGeom>
          <a:noFill/>
        </p:spPr>
        <p:txBody>
          <a:bodyPr wrap="square" rtlCol="0">
            <a:spAutoFit/>
          </a:bodyPr>
          <a:p>
            <a:pPr algn="ctr"/>
            <a:r>
              <a:rPr lang="zh-CN" altLang="en-US"/>
              <a:t>粒子能量</a:t>
            </a:r>
            <a:r>
              <a:rPr lang="zh-CN" altLang="en-US"/>
              <a:t>沉积</a:t>
            </a:r>
            <a:endParaRPr lang="zh-CN" altLang="en-US"/>
          </a:p>
        </p:txBody>
      </p:sp>
      <p:sp>
        <p:nvSpPr>
          <p:cNvPr id="11" name="文本框 10"/>
          <p:cNvSpPr txBox="1"/>
          <p:nvPr>
            <p:custDataLst>
              <p:tags r:id="rId8"/>
            </p:custDataLst>
          </p:nvPr>
        </p:nvSpPr>
        <p:spPr>
          <a:xfrm>
            <a:off x="7821295" y="3866515"/>
            <a:ext cx="3438525" cy="368300"/>
          </a:xfrm>
          <a:prstGeom prst="rect">
            <a:avLst/>
          </a:prstGeom>
          <a:noFill/>
        </p:spPr>
        <p:txBody>
          <a:bodyPr wrap="square" rtlCol="0">
            <a:spAutoFit/>
          </a:bodyPr>
          <a:p>
            <a:pPr algn="ctr"/>
            <a:r>
              <a:rPr lang="zh-CN" altLang="en-US"/>
              <a:t>跨阻放大器</a:t>
            </a:r>
            <a:r>
              <a:rPr lang="en-US" altLang="zh-CN"/>
              <a:t>I-V</a:t>
            </a:r>
            <a:r>
              <a:rPr lang="zh-CN" altLang="en-US"/>
              <a:t>转换</a:t>
            </a:r>
            <a:endParaRPr lang="zh-CN" altLang="en-US"/>
          </a:p>
        </p:txBody>
      </p:sp>
      <p:pic>
        <p:nvPicPr>
          <p:cNvPr id="36" name="图片 1"/>
          <p:cNvPicPr>
            <a:picLocks noChangeAspect="1"/>
          </p:cNvPicPr>
          <p:nvPr>
            <p:custDataLst>
              <p:tags r:id="rId9"/>
            </p:custDataLst>
          </p:nvPr>
        </p:nvPicPr>
        <p:blipFill>
          <a:blip r:embed="rId10"/>
          <a:stretch>
            <a:fillRect/>
          </a:stretch>
        </p:blipFill>
        <p:spPr>
          <a:xfrm>
            <a:off x="1740535" y="4645660"/>
            <a:ext cx="3126105" cy="1715770"/>
          </a:xfrm>
          <a:prstGeom prst="rect">
            <a:avLst/>
          </a:prstGeom>
          <a:noFill/>
          <a:ln>
            <a:noFill/>
          </a:ln>
        </p:spPr>
      </p:pic>
      <p:sp>
        <p:nvSpPr>
          <p:cNvPr id="37" name="文本框 36"/>
          <p:cNvSpPr txBox="1"/>
          <p:nvPr/>
        </p:nvSpPr>
        <p:spPr>
          <a:xfrm>
            <a:off x="1492885" y="6369685"/>
            <a:ext cx="3621405" cy="368300"/>
          </a:xfrm>
          <a:prstGeom prst="rect">
            <a:avLst/>
          </a:prstGeom>
          <a:noFill/>
        </p:spPr>
        <p:txBody>
          <a:bodyPr wrap="square" rtlCol="0">
            <a:spAutoFit/>
          </a:bodyPr>
          <a:p>
            <a:pPr algn="ctr"/>
            <a:r>
              <a:rPr lang="zh-CN" altLang="en-US"/>
              <a:t>探测器输出电流</a:t>
            </a:r>
            <a:r>
              <a:rPr lang="zh-CN" altLang="en-US"/>
              <a:t>理想模型</a:t>
            </a:r>
            <a:endParaRPr lang="zh-CN" altLang="en-US"/>
          </a:p>
        </p:txBody>
      </p:sp>
      <p:pic>
        <p:nvPicPr>
          <p:cNvPr id="39" name="ECB019B1-382A-4266-B25C-5B523AA43C14-1" descr="C:/Users/李泉/AppData/Local/Temp/wpp.BaTBYuwpp"/>
          <p:cNvPicPr>
            <a:picLocks noChangeAspect="1"/>
          </p:cNvPicPr>
          <p:nvPr/>
        </p:nvPicPr>
        <p:blipFill>
          <a:blip r:embed="rId11"/>
          <a:stretch>
            <a:fillRect/>
          </a:stretch>
        </p:blipFill>
        <p:spPr>
          <a:xfrm>
            <a:off x="4866640" y="4451668"/>
            <a:ext cx="6280150" cy="1974850"/>
          </a:xfrm>
          <a:prstGeom prst="rect">
            <a:avLst/>
          </a:prstGeom>
        </p:spPr>
      </p:pic>
      <p:sp>
        <p:nvSpPr>
          <p:cNvPr id="40" name="文本框 39"/>
          <p:cNvSpPr txBox="1"/>
          <p:nvPr/>
        </p:nvSpPr>
        <p:spPr>
          <a:xfrm>
            <a:off x="5283835" y="6339205"/>
            <a:ext cx="5558155" cy="368300"/>
          </a:xfrm>
          <a:prstGeom prst="rect">
            <a:avLst/>
          </a:prstGeom>
          <a:noFill/>
        </p:spPr>
        <p:txBody>
          <a:bodyPr wrap="square" rtlCol="0">
            <a:spAutoFit/>
          </a:bodyPr>
          <a:p>
            <a:pPr algn="ctr"/>
            <a:r>
              <a:rPr lang="zh-CN" altLang="en-US"/>
              <a:t>时间谱</a:t>
            </a:r>
            <a:r>
              <a:rPr lang="zh-CN" altLang="en-US"/>
              <a:t>算法流程</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103170"/>
    </mc:Choice>
    <mc:Fallback>
      <p:transition advTm="10317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1680" y="269671"/>
            <a:ext cx="9063870" cy="521970"/>
          </a:xfrm>
          <a:prstGeom prst="rect">
            <a:avLst/>
          </a:prstGeom>
          <a:noFill/>
        </p:spPr>
        <p:txBody>
          <a:bodyPr wrap="square" rtlCol="0">
            <a:spAutoFit/>
            <a:scene3d>
              <a:camera prst="orthographicFront"/>
              <a:lightRig rig="threePt" dir="t"/>
            </a:scene3d>
            <a:sp3d contourW="6350"/>
          </a:bodyPr>
          <a:lstStyle/>
          <a:p>
            <a:pPr defTabSz="671830">
              <a:defRPr/>
            </a:pPr>
            <a:r>
              <a:rPr lang="zh-CN" altLang="en-US" sz="2800" b="1" dirty="0">
                <a:solidFill>
                  <a:srgbClr val="2F5597"/>
                </a:solidFill>
                <a:latin typeface="微软雅黑" panose="020B0503020204020204" charset="-122"/>
                <a:ea typeface="微软雅黑" panose="020B0503020204020204" charset="-122"/>
              </a:rPr>
              <a:t>能谱测量</a:t>
            </a:r>
            <a:r>
              <a:rPr lang="en-US" altLang="zh-CN" sz="2800" b="1" dirty="0">
                <a:solidFill>
                  <a:srgbClr val="2F5597"/>
                </a:solidFill>
                <a:latin typeface="微软雅黑" panose="020B0503020204020204" charset="-122"/>
                <a:ea typeface="微软雅黑" panose="020B0503020204020204" charset="-122"/>
              </a:rPr>
              <a:t> </a:t>
            </a:r>
            <a:r>
              <a:rPr lang="zh-CN" altLang="en-US" sz="2800" b="1" dirty="0">
                <a:solidFill>
                  <a:srgbClr val="2F5597"/>
                </a:solidFill>
                <a:latin typeface="微软雅黑" panose="020B0503020204020204" charset="-122"/>
                <a:ea typeface="微软雅黑" panose="020B0503020204020204" charset="-122"/>
              </a:rPr>
              <a:t>电荷放大器</a:t>
            </a:r>
            <a:r>
              <a:rPr lang="en-US" altLang="zh-CN" sz="2800" b="1" dirty="0">
                <a:solidFill>
                  <a:srgbClr val="2F5597"/>
                </a:solidFill>
                <a:latin typeface="微软雅黑" panose="020B0503020204020204" charset="-122"/>
                <a:ea typeface="微软雅黑" panose="020B0503020204020204" charset="-122"/>
              </a:rPr>
              <a:t>+</a:t>
            </a:r>
            <a:r>
              <a:rPr lang="zh-CN" altLang="en-US" sz="2800" b="1" dirty="0">
                <a:solidFill>
                  <a:srgbClr val="2F5597"/>
                </a:solidFill>
                <a:latin typeface="微软雅黑" panose="020B0503020204020204" charset="-122"/>
                <a:ea typeface="微软雅黑" panose="020B0503020204020204" charset="-122"/>
              </a:rPr>
              <a:t>主放大器</a:t>
            </a:r>
            <a:endParaRPr lang="zh-CN" altLang="en-US" sz="2800" b="1" dirty="0">
              <a:solidFill>
                <a:srgbClr val="2F5597"/>
              </a:solidFill>
              <a:latin typeface="微软雅黑" panose="020B0503020204020204" charset="-122"/>
              <a:ea typeface="微软雅黑" panose="020B0503020204020204" charset="-122"/>
            </a:endParaRPr>
          </a:p>
        </p:txBody>
      </p:sp>
      <p:sp>
        <p:nvSpPr>
          <p:cNvPr id="3" name="灯片编号占位符 14"/>
          <p:cNvSpPr txBox="1"/>
          <p:nvPr/>
        </p:nvSpPr>
        <p:spPr>
          <a:xfrm>
            <a:off x="8604249" y="426241"/>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F083D59E-DAD1-4855-A0AE-B014DCFC8245}" type="slidenum">
              <a:rPr kumimoji="0" lang="zh-CN" altLang="en-US" sz="1400" b="1" i="0" u="none" strike="noStrike" kern="1200" cap="none" spc="0" normalizeH="0" baseline="0" noProof="0" smtClean="0">
                <a:ln>
                  <a:noFill/>
                </a:ln>
                <a:solidFill>
                  <a:srgbClr val="404040"/>
                </a:solidFill>
                <a:effectLst/>
                <a:uLnTx/>
                <a:uFillTx/>
                <a:latin typeface="微软雅黑" panose="020B0503020204020204" charset="-122"/>
                <a:ea typeface="微软雅黑" panose="020B0503020204020204" charset="-122"/>
                <a:cs typeface="+mn-cs"/>
              </a:rPr>
            </a:fld>
            <a:endParaRPr kumimoji="0" lang="zh-CN" altLang="en-US" sz="14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endParaRPr>
          </a:p>
        </p:txBody>
      </p:sp>
      <p:sp>
        <p:nvSpPr>
          <p:cNvPr id="14" name="Freeform 37"/>
          <p:cNvSpPr/>
          <p:nvPr/>
        </p:nvSpPr>
        <p:spPr bwMode="auto">
          <a:xfrm rot="16200000">
            <a:off x="3849281" y="1571810"/>
            <a:ext cx="295775" cy="995239"/>
          </a:xfrm>
          <a:custGeom>
            <a:avLst/>
            <a:gdLst>
              <a:gd name="T0" fmla="*/ 52 w 72"/>
              <a:gd name="T1" fmla="*/ 0 h 118"/>
              <a:gd name="T2" fmla="*/ 52 w 72"/>
              <a:gd name="T3" fmla="*/ 71 h 118"/>
              <a:gd name="T4" fmla="*/ 69 w 72"/>
              <a:gd name="T5" fmla="*/ 71 h 118"/>
              <a:gd name="T6" fmla="*/ 72 w 72"/>
              <a:gd name="T7" fmla="*/ 73 h 118"/>
              <a:gd name="T8" fmla="*/ 71 w 72"/>
              <a:gd name="T9" fmla="*/ 77 h 118"/>
              <a:gd name="T10" fmla="*/ 36 w 72"/>
              <a:gd name="T11" fmla="*/ 118 h 118"/>
              <a:gd name="T12" fmla="*/ 1 w 72"/>
              <a:gd name="T13" fmla="*/ 77 h 118"/>
              <a:gd name="T14" fmla="*/ 0 w 72"/>
              <a:gd name="T15" fmla="*/ 73 h 118"/>
              <a:gd name="T16" fmla="*/ 3 w 72"/>
              <a:gd name="T17" fmla="*/ 71 h 118"/>
              <a:gd name="T18" fmla="*/ 20 w 72"/>
              <a:gd name="T19" fmla="*/ 71 h 118"/>
              <a:gd name="T20" fmla="*/ 20 w 72"/>
              <a:gd name="T21" fmla="*/ 0 h 118"/>
              <a:gd name="T22" fmla="*/ 52 w 72"/>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8">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8"/>
                  <a:pt x="36" y="118"/>
                  <a:pt x="36" y="118"/>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lnTo>
                  <a:pt x="52" y="0"/>
                </a:lnTo>
                <a:close/>
              </a:path>
            </a:pathLst>
          </a:custGeom>
          <a:solidFill>
            <a:srgbClr val="005EA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30" normalizeH="0" baseline="0" noProof="0">
              <a:ln>
                <a:noFill/>
              </a:ln>
              <a:solidFill>
                <a:srgbClr val="333333"/>
              </a:solidFill>
              <a:effectLst/>
              <a:uLnTx/>
              <a:uFillTx/>
              <a:latin typeface="思源黑体 CN Bold"/>
              <a:ea typeface="+mn-ea"/>
              <a:cs typeface="+mn-cs"/>
            </a:endParaRPr>
          </a:p>
        </p:txBody>
      </p:sp>
      <p:sp>
        <p:nvSpPr>
          <p:cNvPr id="19" name="文本框 18"/>
          <p:cNvSpPr txBox="1"/>
          <p:nvPr/>
        </p:nvSpPr>
        <p:spPr>
          <a:xfrm>
            <a:off x="357430" y="6044559"/>
            <a:ext cx="2599945" cy="553085"/>
          </a:xfrm>
          <a:prstGeom prst="rect">
            <a:avLst/>
          </a:prstGeom>
          <a:noFill/>
        </p:spPr>
        <p:txBody>
          <a:bodyPr wrap="square" rtlCol="0">
            <a:spAutoFit/>
          </a:bodyPr>
          <a:lstStyle/>
          <a:p>
            <a:pPr>
              <a:lnSpc>
                <a:spcPct val="150000"/>
              </a:lnSpc>
            </a:pPr>
            <a:r>
              <a:rPr lang="en-US" altLang="zh-CN" sz="2000" kern="100" dirty="0">
                <a:solidFill>
                  <a:prstClr val="black"/>
                </a:solidFill>
                <a:latin typeface="Times New Roman" panose="02020603050405020304" pitchFamily="18" charset="0"/>
                <a:ea typeface="仿宋" panose="02010609060101010101" pitchFamily="49" charset="-122"/>
                <a:cs typeface="Times New Roman" panose="02020603050405020304" pitchFamily="18" charset="0"/>
              </a:rPr>
              <a:t>100us</a:t>
            </a:r>
            <a:r>
              <a:rPr lang="zh-CN" altLang="en-US" sz="2000" kern="100" dirty="0">
                <a:solidFill>
                  <a:prstClr val="black"/>
                </a:solidFill>
                <a:latin typeface="Times New Roman" panose="02020603050405020304" pitchFamily="18" charset="0"/>
                <a:ea typeface="仿宋" panose="02010609060101010101" pitchFamily="49" charset="-122"/>
                <a:cs typeface="Times New Roman" panose="02020603050405020304" pitchFamily="18" charset="0"/>
              </a:rPr>
              <a:t>指数衰减</a:t>
            </a:r>
            <a:endParaRPr lang="zh-CN" altLang="en-US" sz="2000" kern="100" dirty="0">
              <a:solidFill>
                <a:prstClr val="black"/>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20" name="文本框 19"/>
          <p:cNvSpPr txBox="1"/>
          <p:nvPr/>
        </p:nvSpPr>
        <p:spPr>
          <a:xfrm>
            <a:off x="3396134" y="6034399"/>
            <a:ext cx="1971652" cy="553085"/>
          </a:xfrm>
          <a:prstGeom prst="rect">
            <a:avLst/>
          </a:prstGeom>
          <a:noFill/>
        </p:spPr>
        <p:txBody>
          <a:bodyPr wrap="square" rtlCol="0">
            <a:spAutoFit/>
          </a:bodyPr>
          <a:lstStyle/>
          <a:p>
            <a:pPr algn="ctr">
              <a:lnSpc>
                <a:spcPct val="150000"/>
              </a:lnSpc>
            </a:pPr>
            <a:r>
              <a:rPr lang="en-US" altLang="zh-CN" sz="2000" kern="100" dirty="0">
                <a:solidFill>
                  <a:prstClr val="black"/>
                </a:solidFill>
                <a:latin typeface="Times New Roman" panose="02020603050405020304" pitchFamily="18" charset="0"/>
                <a:ea typeface="仿宋" panose="02010609060101010101" pitchFamily="49" charset="-122"/>
                <a:cs typeface="Times New Roman" panose="02020603050405020304" pitchFamily="18" charset="0"/>
              </a:rPr>
              <a:t>1us</a:t>
            </a:r>
            <a:r>
              <a:rPr lang="zh-CN" altLang="en-US" sz="2000" kern="100" dirty="0">
                <a:solidFill>
                  <a:prstClr val="black"/>
                </a:solidFill>
                <a:latin typeface="Times New Roman" panose="02020603050405020304" pitchFamily="18" charset="0"/>
                <a:ea typeface="仿宋" panose="02010609060101010101" pitchFamily="49" charset="-122"/>
                <a:cs typeface="Times New Roman" panose="02020603050405020304" pitchFamily="18" charset="0"/>
              </a:rPr>
              <a:t>指数衰减</a:t>
            </a:r>
            <a:endParaRPr lang="zh-CN" altLang="en-US" sz="2000" kern="100" dirty="0">
              <a:solidFill>
                <a:prstClr val="black"/>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21" name="箭头: 右 20"/>
          <p:cNvSpPr/>
          <p:nvPr/>
        </p:nvSpPr>
        <p:spPr>
          <a:xfrm>
            <a:off x="2776025" y="6191633"/>
            <a:ext cx="464274" cy="294149"/>
          </a:xfrm>
          <a:prstGeom prst="rightArrow">
            <a:avLst/>
          </a:prstGeom>
          <a:noFill/>
          <a:ln>
            <a:solidFill>
              <a:srgbClr val="0050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22" name="箭头: 右 21"/>
          <p:cNvSpPr/>
          <p:nvPr/>
        </p:nvSpPr>
        <p:spPr>
          <a:xfrm>
            <a:off x="5456311" y="6211952"/>
            <a:ext cx="464274" cy="294149"/>
          </a:xfrm>
          <a:prstGeom prst="rightArrow">
            <a:avLst/>
          </a:prstGeom>
          <a:noFill/>
          <a:ln>
            <a:solidFill>
              <a:srgbClr val="0050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endParaRPr>
          </a:p>
        </p:txBody>
      </p:sp>
      <p:sp>
        <p:nvSpPr>
          <p:cNvPr id="23" name="文本框 22"/>
          <p:cNvSpPr txBox="1"/>
          <p:nvPr/>
        </p:nvSpPr>
        <p:spPr>
          <a:xfrm>
            <a:off x="6163310" y="6064885"/>
            <a:ext cx="3099435" cy="553085"/>
          </a:xfrm>
          <a:prstGeom prst="rect">
            <a:avLst/>
          </a:prstGeom>
          <a:noFill/>
        </p:spPr>
        <p:txBody>
          <a:bodyPr wrap="square" rtlCol="0">
            <a:spAutoFit/>
          </a:bodyPr>
          <a:lstStyle/>
          <a:p>
            <a:pPr>
              <a:lnSpc>
                <a:spcPct val="150000"/>
              </a:lnSpc>
            </a:pPr>
            <a:r>
              <a:rPr lang="en-US" altLang="zh-CN" sz="2000" kern="100" dirty="0">
                <a:solidFill>
                  <a:prstClr val="black"/>
                </a:solidFill>
                <a:latin typeface="Times New Roman" panose="02020603050405020304" pitchFamily="18" charset="0"/>
                <a:ea typeface="仿宋" panose="02010609060101010101" pitchFamily="49" charset="-122"/>
                <a:cs typeface="Times New Roman" panose="02020603050405020304" pitchFamily="18" charset="0"/>
              </a:rPr>
              <a:t>1us</a:t>
            </a:r>
            <a:r>
              <a:rPr lang="zh-CN" altLang="en-US" sz="2000" kern="100" dirty="0">
                <a:solidFill>
                  <a:prstClr val="black"/>
                </a:solidFill>
                <a:latin typeface="Times New Roman" panose="02020603050405020304" pitchFamily="18" charset="0"/>
                <a:ea typeface="仿宋" panose="02010609060101010101" pitchFamily="49" charset="-122"/>
                <a:cs typeface="Times New Roman" panose="02020603050405020304" pitchFamily="18" charset="0"/>
              </a:rPr>
              <a:t>时间常数准高斯波形</a:t>
            </a:r>
            <a:endParaRPr lang="zh-CN" altLang="en-US" sz="2000" kern="100" dirty="0">
              <a:solidFill>
                <a:prstClr val="black"/>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26" name="AutoShape 20"/>
          <p:cNvSpPr>
            <a:spLocks noChangeArrowheads="1"/>
          </p:cNvSpPr>
          <p:nvPr/>
        </p:nvSpPr>
        <p:spPr bwMode="gray">
          <a:xfrm>
            <a:off x="151221" y="969564"/>
            <a:ext cx="278382" cy="28698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2F5597"/>
          </a:solidFill>
          <a:ln>
            <a:noFill/>
          </a:ln>
          <a:effectLst>
            <a:outerShdw blurRad="50800" dist="38100" dir="2700000" algn="tl" rotWithShape="0">
              <a:prstClr val="black">
                <a:alpha val="40000"/>
              </a:prstClr>
            </a:outerShdw>
          </a:effectLst>
        </p:spPr>
        <p:txBody>
          <a:bodyPr wrap="none" lIns="91360" tIns="45680" rIns="91360" bIns="45680" anchor="ctr"/>
          <a:lstStyle/>
          <a:p>
            <a:endParaRPr lang="zh-CN" altLang="en-US" sz="4800">
              <a:solidFill>
                <a:schemeClr val="accent1"/>
              </a:solidFill>
              <a:latin typeface="微软雅黑" panose="020B0503020204020204" charset="-122"/>
              <a:ea typeface="微软雅黑" panose="020B0503020204020204" charset="-122"/>
            </a:endParaRPr>
          </a:p>
        </p:txBody>
      </p:sp>
      <p:sp>
        <p:nvSpPr>
          <p:cNvPr id="28" name="AutoShape 20"/>
          <p:cNvSpPr>
            <a:spLocks noChangeArrowheads="1"/>
          </p:cNvSpPr>
          <p:nvPr/>
        </p:nvSpPr>
        <p:spPr bwMode="gray">
          <a:xfrm>
            <a:off x="151221" y="3169506"/>
            <a:ext cx="278382" cy="28698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lumMod val="50000"/>
            </a:schemeClr>
          </a:solidFill>
          <a:ln>
            <a:noFill/>
          </a:ln>
          <a:effectLst>
            <a:outerShdw blurRad="50800" dist="38100" dir="2700000" algn="tl" rotWithShape="0">
              <a:prstClr val="black">
                <a:alpha val="40000"/>
              </a:prstClr>
            </a:outerShdw>
          </a:effectLst>
        </p:spPr>
        <p:txBody>
          <a:bodyPr wrap="none" lIns="91360" tIns="45680" rIns="91360" bIns="45680" anchor="ctr"/>
          <a:lstStyle/>
          <a:p>
            <a:endParaRPr lang="zh-CN" altLang="en-US" sz="4800" dirty="0">
              <a:solidFill>
                <a:schemeClr val="accent1"/>
              </a:solidFill>
              <a:latin typeface="微软雅黑" panose="020B0503020204020204" charset="-122"/>
              <a:ea typeface="微软雅黑" panose="020B0503020204020204" charset="-122"/>
            </a:endParaRPr>
          </a:p>
        </p:txBody>
      </p:sp>
      <p:sp>
        <p:nvSpPr>
          <p:cNvPr id="31" name="Text Placeholder 3"/>
          <p:cNvSpPr txBox="1"/>
          <p:nvPr/>
        </p:nvSpPr>
        <p:spPr>
          <a:xfrm>
            <a:off x="575711" y="836195"/>
            <a:ext cx="11640229" cy="553720"/>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50000"/>
              </a:lnSpc>
              <a:defRPr/>
            </a:pPr>
            <a:r>
              <a:rPr lang="en-US" altLang="zh-CN" sz="2400" kern="100" dirty="0">
                <a:solidFill>
                  <a:prstClr val="black"/>
                </a:solidFill>
                <a:latin typeface="微软雅黑" panose="020B0503020204020204" charset="-122"/>
                <a:ea typeface="微软雅黑" panose="020B0503020204020204" charset="-122"/>
                <a:cs typeface="仿宋" panose="02010609060101010101" pitchFamily="49" charset="-122"/>
              </a:rPr>
              <a:t> </a:t>
            </a:r>
            <a:r>
              <a:rPr lang="zh-CN" altLang="en-US" sz="2400" b="1" spc="150" dirty="0">
                <a:solidFill>
                  <a:srgbClr val="2F5597"/>
                </a:solidFill>
                <a:latin typeface="微软雅黑" panose="020B0503020204020204" charset="-122"/>
                <a:ea typeface="微软雅黑" panose="020B0503020204020204" charset="-122"/>
                <a:cs typeface="Times New Roman" panose="02020603050405020304" pitchFamily="18" charset="0"/>
              </a:rPr>
              <a:t>电路模块：电荷放大器</a:t>
            </a:r>
            <a:r>
              <a:rPr lang="en-US" altLang="zh-CN" sz="2400" b="1" spc="150" dirty="0">
                <a:solidFill>
                  <a:srgbClr val="2F5597"/>
                </a:solidFill>
                <a:latin typeface="微软雅黑" panose="020B0503020204020204" charset="-122"/>
                <a:ea typeface="微软雅黑" panose="020B0503020204020204" charset="-122"/>
                <a:cs typeface="Times New Roman" panose="02020603050405020304" pitchFamily="18" charset="0"/>
              </a:rPr>
              <a:t>+</a:t>
            </a:r>
            <a:r>
              <a:rPr lang="zh-CN" altLang="en-US" sz="2400" b="1" spc="150" dirty="0">
                <a:solidFill>
                  <a:srgbClr val="2F5597"/>
                </a:solidFill>
                <a:latin typeface="微软雅黑" panose="020B0503020204020204" charset="-122"/>
                <a:ea typeface="微软雅黑" panose="020B0503020204020204" charset="-122"/>
                <a:cs typeface="Times New Roman" panose="02020603050405020304" pitchFamily="18" charset="0"/>
              </a:rPr>
              <a:t>极</a:t>
            </a:r>
            <a:r>
              <a:rPr lang="zh-CN" altLang="en-US" sz="2400" b="1" spc="150" dirty="0">
                <a:solidFill>
                  <a:srgbClr val="2F5597"/>
                </a:solidFill>
                <a:latin typeface="微软雅黑" panose="020B0503020204020204" charset="-122"/>
                <a:ea typeface="微软雅黑" panose="020B0503020204020204" charset="-122"/>
                <a:cs typeface="Times New Roman" panose="02020603050405020304" pitchFamily="18" charset="0"/>
              </a:rPr>
              <a:t>零相消</a:t>
            </a:r>
            <a:endParaRPr lang="zh-CN" altLang="en-US" sz="2400" b="1" spc="150" dirty="0">
              <a:solidFill>
                <a:srgbClr val="2F5597"/>
              </a:solidFill>
              <a:latin typeface="微软雅黑" panose="020B0503020204020204" charset="-122"/>
              <a:ea typeface="微软雅黑" panose="020B0503020204020204" charset="-122"/>
              <a:cs typeface="Times New Roman" panose="02020603050405020304" pitchFamily="18" charset="0"/>
            </a:endParaRPr>
          </a:p>
        </p:txBody>
      </p:sp>
      <p:sp>
        <p:nvSpPr>
          <p:cNvPr id="32" name="文本框 31"/>
          <p:cNvSpPr txBox="1"/>
          <p:nvPr/>
        </p:nvSpPr>
        <p:spPr>
          <a:xfrm>
            <a:off x="575711" y="2965470"/>
            <a:ext cx="8405003" cy="645160"/>
          </a:xfrm>
          <a:prstGeom prst="rect">
            <a:avLst/>
          </a:prstGeom>
          <a:noFill/>
        </p:spPr>
        <p:txBody>
          <a:bodyPr wrap="square" rtlCol="0">
            <a:spAutoFit/>
          </a:bodyPr>
          <a:lstStyle/>
          <a:p>
            <a:pPr>
              <a:lnSpc>
                <a:spcPct val="150000"/>
              </a:lnSpc>
            </a:pPr>
            <a:r>
              <a:rPr lang="zh-CN" altLang="en-US" sz="2400" b="1" spc="150" dirty="0">
                <a:solidFill>
                  <a:srgbClr val="2F5597"/>
                </a:solidFill>
                <a:latin typeface="微软雅黑" panose="020B0503020204020204" charset="-122"/>
                <a:ea typeface="微软雅黑" panose="020B0503020204020204" charset="-122"/>
                <a:cs typeface="Times New Roman" panose="02020603050405020304" pitchFamily="18" charset="0"/>
              </a:rPr>
              <a:t>主放大器</a:t>
            </a:r>
            <a:r>
              <a:rPr lang="zh-CN" altLang="en-US" sz="2400" kern="100" dirty="0">
                <a:solidFill>
                  <a:prstClr val="black"/>
                </a:solidFill>
                <a:latin typeface="黑体" panose="02010609060101010101" charset="-122"/>
                <a:ea typeface="仿宋" panose="02010609060101010101" pitchFamily="49" charset="-122"/>
                <a:cs typeface="仿宋" panose="02010609060101010101" pitchFamily="49" charset="-122"/>
              </a:rPr>
              <a:t>：</a:t>
            </a:r>
            <a:r>
              <a:rPr lang="zh-CN" altLang="en-US" sz="2400" b="1" spc="150" dirty="0">
                <a:solidFill>
                  <a:srgbClr val="2F5597"/>
                </a:solidFill>
                <a:latin typeface="微软雅黑" panose="020B0503020204020204" charset="-122"/>
                <a:ea typeface="微软雅黑" panose="020B0503020204020204" charset="-122"/>
                <a:cs typeface="Times New Roman" panose="02020603050405020304" pitchFamily="18" charset="0"/>
              </a:rPr>
              <a:t>1us，40dB平带增益，CR</a:t>
            </a:r>
            <a:r>
              <a:rPr lang="en-US" altLang="zh-CN" sz="2400" b="1" spc="150" baseline="30000" dirty="0">
                <a:solidFill>
                  <a:srgbClr val="2F5597"/>
                </a:solidFill>
                <a:latin typeface="微软雅黑" panose="020B0503020204020204" charset="-122"/>
                <a:ea typeface="微软雅黑" panose="020B0503020204020204" charset="-122"/>
                <a:cs typeface="Times New Roman" panose="02020603050405020304" pitchFamily="18" charset="0"/>
              </a:rPr>
              <a:t>2</a:t>
            </a:r>
            <a:r>
              <a:rPr lang="zh-CN" altLang="en-US" sz="2400" b="1" spc="150" dirty="0">
                <a:solidFill>
                  <a:srgbClr val="2F5597"/>
                </a:solidFill>
                <a:latin typeface="微软雅黑" panose="020B0503020204020204" charset="-122"/>
                <a:ea typeface="微软雅黑" panose="020B0503020204020204" charset="-122"/>
                <a:cs typeface="Times New Roman" panose="02020603050405020304" pitchFamily="18" charset="0"/>
              </a:rPr>
              <a:t>-RC</a:t>
            </a:r>
            <a:r>
              <a:rPr lang="zh-CN" altLang="en-US" sz="2400" b="1" spc="150" baseline="30000" dirty="0">
                <a:solidFill>
                  <a:srgbClr val="2F5597"/>
                </a:solidFill>
                <a:latin typeface="微软雅黑" panose="020B0503020204020204" charset="-122"/>
                <a:ea typeface="微软雅黑" panose="020B0503020204020204" charset="-122"/>
                <a:cs typeface="Times New Roman" panose="02020603050405020304" pitchFamily="18" charset="0"/>
              </a:rPr>
              <a:t>4</a:t>
            </a:r>
            <a:endParaRPr lang="zh-CN" altLang="en-US" sz="2400" b="1" spc="150" baseline="30000" dirty="0">
              <a:solidFill>
                <a:srgbClr val="2F5597"/>
              </a:solidFill>
              <a:latin typeface="微软雅黑" panose="020B0503020204020204" charset="-122"/>
              <a:ea typeface="微软雅黑" panose="020B0503020204020204" charset="-122"/>
              <a:cs typeface="Times New Roman" panose="02020603050405020304" pitchFamily="18" charset="0"/>
            </a:endParaRPr>
          </a:p>
        </p:txBody>
      </p:sp>
      <p:graphicFrame>
        <p:nvGraphicFramePr>
          <p:cNvPr id="4" name="对象 -2147482569"/>
          <p:cNvGraphicFramePr>
            <a:graphicFrameLocks noChangeAspect="1"/>
          </p:cNvGraphicFramePr>
          <p:nvPr>
            <p:custDataLst>
              <p:tags r:id="rId1"/>
            </p:custDataLst>
          </p:nvPr>
        </p:nvGraphicFramePr>
        <p:xfrm>
          <a:off x="1193800" y="1357630"/>
          <a:ext cx="1569720" cy="859790"/>
        </p:xfrm>
        <a:graphic>
          <a:graphicData uri="http://schemas.openxmlformats.org/presentationml/2006/ole">
            <mc:AlternateContent xmlns:mc="http://schemas.openxmlformats.org/markup-compatibility/2006">
              <mc:Choice xmlns:v="urn:schemas-microsoft-com:vml" Requires="v">
                <p:oleObj spid="_x0000_s3076" name="" r:id="rId2" imgW="1167765" imgH="635000" progId="Equation.DSMT4">
                  <p:embed/>
                </p:oleObj>
              </mc:Choice>
              <mc:Fallback>
                <p:oleObj name="" r:id="rId2" imgW="1167765" imgH="635000" progId="Equation.DSMT4">
                  <p:embed/>
                  <p:pic>
                    <p:nvPicPr>
                      <p:cNvPr id="0" name="图片 3075"/>
                      <p:cNvPicPr/>
                      <p:nvPr/>
                    </p:nvPicPr>
                    <p:blipFill>
                      <a:blip r:embed="rId3"/>
                      <a:stretch>
                        <a:fillRect/>
                      </a:stretch>
                    </p:blipFill>
                    <p:spPr>
                      <a:xfrm>
                        <a:off x="1193800" y="1357630"/>
                        <a:ext cx="1569720" cy="859790"/>
                      </a:xfrm>
                      <a:prstGeom prst="rect">
                        <a:avLst/>
                      </a:prstGeom>
                      <a:noFill/>
                      <a:ln w="38100">
                        <a:noFill/>
                        <a:miter/>
                      </a:ln>
                    </p:spPr>
                  </p:pic>
                </p:oleObj>
              </mc:Fallback>
            </mc:AlternateContent>
          </a:graphicData>
        </a:graphic>
      </p:graphicFrame>
      <p:graphicFrame>
        <p:nvGraphicFramePr>
          <p:cNvPr id="5" name="对象 -2147482568"/>
          <p:cNvGraphicFramePr>
            <a:graphicFrameLocks noChangeAspect="1"/>
          </p:cNvGraphicFramePr>
          <p:nvPr>
            <p:custDataLst>
              <p:tags r:id="rId4"/>
            </p:custDataLst>
          </p:nvPr>
        </p:nvGraphicFramePr>
        <p:xfrm>
          <a:off x="542290" y="2217420"/>
          <a:ext cx="2922905" cy="658495"/>
        </p:xfrm>
        <a:graphic>
          <a:graphicData uri="http://schemas.openxmlformats.org/presentationml/2006/ole">
            <mc:AlternateContent xmlns:mc="http://schemas.openxmlformats.org/markup-compatibility/2006">
              <mc:Choice xmlns:v="urn:schemas-microsoft-com:vml" Requires="v">
                <p:oleObj spid="_x0000_s6" name="" r:id="rId5" imgW="1905000" imgH="431800" progId="Equation.DSMT4">
                  <p:embed/>
                </p:oleObj>
              </mc:Choice>
              <mc:Fallback>
                <p:oleObj name="" r:id="rId5" imgW="1905000" imgH="431800" progId="Equation.DSMT4">
                  <p:embed/>
                  <p:pic>
                    <p:nvPicPr>
                      <p:cNvPr id="0" name="图片 3"/>
                      <p:cNvPicPr/>
                      <p:nvPr/>
                    </p:nvPicPr>
                    <p:blipFill>
                      <a:blip r:embed="rId6"/>
                      <a:stretch>
                        <a:fillRect/>
                      </a:stretch>
                    </p:blipFill>
                    <p:spPr>
                      <a:xfrm>
                        <a:off x="542290" y="2217420"/>
                        <a:ext cx="2922905" cy="658495"/>
                      </a:xfrm>
                      <a:prstGeom prst="rect">
                        <a:avLst/>
                      </a:prstGeom>
                      <a:noFill/>
                      <a:ln w="38100">
                        <a:noFill/>
                        <a:miter/>
                      </a:ln>
                    </p:spPr>
                  </p:pic>
                </p:oleObj>
              </mc:Fallback>
            </mc:AlternateContent>
          </a:graphicData>
        </a:graphic>
      </p:graphicFrame>
      <p:graphicFrame>
        <p:nvGraphicFramePr>
          <p:cNvPr id="7" name="对象 -2147482566"/>
          <p:cNvGraphicFramePr>
            <a:graphicFrameLocks noChangeAspect="1"/>
          </p:cNvGraphicFramePr>
          <p:nvPr>
            <p:custDataLst>
              <p:tags r:id="rId7"/>
            </p:custDataLst>
          </p:nvPr>
        </p:nvGraphicFramePr>
        <p:xfrm>
          <a:off x="4528820" y="1782445"/>
          <a:ext cx="2729865" cy="865505"/>
        </p:xfrm>
        <a:graphic>
          <a:graphicData uri="http://schemas.openxmlformats.org/presentationml/2006/ole">
            <mc:AlternateContent xmlns:mc="http://schemas.openxmlformats.org/markup-compatibility/2006">
              <mc:Choice xmlns:v="urn:schemas-microsoft-com:vml" Requires="v">
                <p:oleObj spid="_x0000_s8" name="" r:id="rId8" imgW="1968500" imgH="622300" progId="Equation.DSMT4">
                  <p:embed/>
                </p:oleObj>
              </mc:Choice>
              <mc:Fallback>
                <p:oleObj name="" r:id="rId8" imgW="1968500" imgH="622300" progId="Equation.DSMT4">
                  <p:embed/>
                  <p:pic>
                    <p:nvPicPr>
                      <p:cNvPr id="0" name="图片 4"/>
                      <p:cNvPicPr/>
                      <p:nvPr/>
                    </p:nvPicPr>
                    <p:blipFill>
                      <a:blip r:embed="rId9"/>
                      <a:stretch>
                        <a:fillRect/>
                      </a:stretch>
                    </p:blipFill>
                    <p:spPr>
                      <a:xfrm>
                        <a:off x="4528820" y="1782445"/>
                        <a:ext cx="2729865" cy="865505"/>
                      </a:xfrm>
                      <a:prstGeom prst="rect">
                        <a:avLst/>
                      </a:prstGeom>
                      <a:noFill/>
                      <a:ln w="38100">
                        <a:noFill/>
                        <a:miter/>
                      </a:ln>
                    </p:spPr>
                  </p:pic>
                </p:oleObj>
              </mc:Fallback>
            </mc:AlternateContent>
          </a:graphicData>
        </a:graphic>
      </p:graphicFrame>
      <p:pic>
        <p:nvPicPr>
          <p:cNvPr id="100" name="图片 99"/>
          <p:cNvPicPr/>
          <p:nvPr/>
        </p:nvPicPr>
        <p:blipFill>
          <a:blip r:embed="rId10"/>
          <a:stretch>
            <a:fillRect/>
          </a:stretch>
        </p:blipFill>
        <p:spPr>
          <a:xfrm>
            <a:off x="3312160" y="1630045"/>
            <a:ext cx="1028700" cy="152400"/>
          </a:xfrm>
          <a:prstGeom prst="rect">
            <a:avLst/>
          </a:prstGeom>
          <a:noFill/>
          <a:ln w="9525">
            <a:noFill/>
          </a:ln>
        </p:spPr>
      </p:pic>
      <p:pic>
        <p:nvPicPr>
          <p:cNvPr id="9" name="图片 8"/>
          <p:cNvPicPr/>
          <p:nvPr/>
        </p:nvPicPr>
        <p:blipFill>
          <a:blip r:embed="rId11"/>
          <a:stretch>
            <a:fillRect/>
          </a:stretch>
        </p:blipFill>
        <p:spPr>
          <a:xfrm>
            <a:off x="3350895" y="2356485"/>
            <a:ext cx="792480" cy="220980"/>
          </a:xfrm>
          <a:prstGeom prst="rect">
            <a:avLst/>
          </a:prstGeom>
          <a:noFill/>
          <a:ln w="9525">
            <a:noFill/>
          </a:ln>
        </p:spPr>
      </p:pic>
      <p:pic>
        <p:nvPicPr>
          <p:cNvPr id="134" name="图片 134"/>
          <p:cNvPicPr>
            <a:picLocks noChangeAspect="1" noChangeArrowheads="1"/>
          </p:cNvPicPr>
          <p:nvPr>
            <p:custDataLst>
              <p:tags r:id="rId12"/>
            </p:custDataLst>
          </p:nvPr>
        </p:nvPicPr>
        <p:blipFill>
          <a:blip r:embed="rId13">
            <a:extLst>
              <a:ext uri="{28A0092B-C50C-407E-A947-70E740481C1C}">
                <a14:useLocalDpi xmlns:a14="http://schemas.microsoft.com/office/drawing/2010/main" val="0"/>
              </a:ext>
            </a:extLst>
          </a:blip>
          <a:srcRect/>
          <a:stretch>
            <a:fillRect/>
          </a:stretch>
        </p:blipFill>
        <p:spPr>
          <a:xfrm>
            <a:off x="7943850" y="829945"/>
            <a:ext cx="3481070" cy="2654935"/>
          </a:xfrm>
          <a:prstGeom prst="rect">
            <a:avLst/>
          </a:prstGeom>
          <a:noFill/>
          <a:ln>
            <a:noFill/>
          </a:ln>
        </p:spPr>
      </p:pic>
      <p:pic>
        <p:nvPicPr>
          <p:cNvPr id="127" name="图片 127"/>
          <p:cNvPicPr>
            <a:picLocks noChangeAspect="1" noChangeArrowheads="1"/>
          </p:cNvPicPr>
          <p:nvPr>
            <p:custDataLst>
              <p:tags r:id="rId14"/>
            </p:custDataLst>
          </p:nvPr>
        </p:nvPicPr>
        <p:blipFill>
          <a:blip r:embed="rId15">
            <a:extLst>
              <a:ext uri="{28A0092B-C50C-407E-A947-70E740481C1C}">
                <a14:useLocalDpi xmlns:a14="http://schemas.microsoft.com/office/drawing/2010/main" val="0"/>
              </a:ext>
            </a:extLst>
          </a:blip>
          <a:srcRect/>
          <a:stretch>
            <a:fillRect/>
          </a:stretch>
        </p:blipFill>
        <p:spPr>
          <a:xfrm>
            <a:off x="7943850" y="3334385"/>
            <a:ext cx="3586480" cy="2894965"/>
          </a:xfrm>
          <a:prstGeom prst="rect">
            <a:avLst/>
          </a:prstGeom>
          <a:noFill/>
          <a:ln>
            <a:noFill/>
          </a:ln>
        </p:spPr>
      </p:pic>
      <p:graphicFrame>
        <p:nvGraphicFramePr>
          <p:cNvPr id="10" name="对象 -2147482578"/>
          <p:cNvGraphicFramePr>
            <a:graphicFrameLocks noChangeAspect="1"/>
          </p:cNvGraphicFramePr>
          <p:nvPr>
            <p:custDataLst>
              <p:tags r:id="rId16"/>
            </p:custDataLst>
          </p:nvPr>
        </p:nvGraphicFramePr>
        <p:xfrm>
          <a:off x="357505" y="3768725"/>
          <a:ext cx="2926080" cy="982980"/>
        </p:xfrm>
        <a:graphic>
          <a:graphicData uri="http://schemas.openxmlformats.org/presentationml/2006/ole">
            <mc:AlternateContent xmlns:mc="http://schemas.openxmlformats.org/markup-compatibility/2006">
              <mc:Choice xmlns:v="urn:schemas-microsoft-com:vml" Requires="v">
                <p:oleObj spid="_x0000_s11" name="" r:id="rId17" imgW="2641600" imgH="889000" progId="Equation.DSMT4">
                  <p:embed/>
                </p:oleObj>
              </mc:Choice>
              <mc:Fallback>
                <p:oleObj name="" r:id="rId17" imgW="2641600" imgH="889000" progId="Equation.DSMT4">
                  <p:embed/>
                  <p:pic>
                    <p:nvPicPr>
                      <p:cNvPr id="0" name="图片 7"/>
                      <p:cNvPicPr/>
                      <p:nvPr/>
                    </p:nvPicPr>
                    <p:blipFill>
                      <a:blip r:embed="rId18"/>
                      <a:stretch>
                        <a:fillRect/>
                      </a:stretch>
                    </p:blipFill>
                    <p:spPr>
                      <a:xfrm>
                        <a:off x="357505" y="3768725"/>
                        <a:ext cx="2926080" cy="982980"/>
                      </a:xfrm>
                      <a:prstGeom prst="rect">
                        <a:avLst/>
                      </a:prstGeom>
                      <a:noFill/>
                      <a:ln w="38100">
                        <a:noFill/>
                        <a:miter/>
                      </a:ln>
                    </p:spPr>
                  </p:pic>
                </p:oleObj>
              </mc:Fallback>
            </mc:AlternateContent>
          </a:graphicData>
        </a:graphic>
      </p:graphicFrame>
      <p:graphicFrame>
        <p:nvGraphicFramePr>
          <p:cNvPr id="12" name="对象 -2147482576"/>
          <p:cNvGraphicFramePr>
            <a:graphicFrameLocks noChangeAspect="1"/>
          </p:cNvGraphicFramePr>
          <p:nvPr>
            <p:custDataLst>
              <p:tags r:id="rId19"/>
            </p:custDataLst>
          </p:nvPr>
        </p:nvGraphicFramePr>
        <p:xfrm>
          <a:off x="5151120" y="3768725"/>
          <a:ext cx="1845945" cy="1047750"/>
        </p:xfrm>
        <a:graphic>
          <a:graphicData uri="http://schemas.openxmlformats.org/presentationml/2006/ole">
            <mc:AlternateContent xmlns:mc="http://schemas.openxmlformats.org/markup-compatibility/2006">
              <mc:Choice xmlns:v="urn:schemas-microsoft-com:vml" Requires="v">
                <p:oleObj spid="_x0000_s13" name="" r:id="rId20" imgW="1231265" imgH="698500" progId="Equation.DSMT4">
                  <p:embed/>
                </p:oleObj>
              </mc:Choice>
              <mc:Fallback>
                <p:oleObj name="" r:id="rId20" imgW="1231265" imgH="698500" progId="Equation.DSMT4">
                  <p:embed/>
                  <p:pic>
                    <p:nvPicPr>
                      <p:cNvPr id="0" name="图片 8"/>
                      <p:cNvPicPr/>
                      <p:nvPr/>
                    </p:nvPicPr>
                    <p:blipFill>
                      <a:blip r:embed="rId21"/>
                      <a:stretch>
                        <a:fillRect/>
                      </a:stretch>
                    </p:blipFill>
                    <p:spPr>
                      <a:xfrm>
                        <a:off x="5151120" y="3768725"/>
                        <a:ext cx="1845945" cy="1047750"/>
                      </a:xfrm>
                      <a:prstGeom prst="rect">
                        <a:avLst/>
                      </a:prstGeom>
                      <a:noFill/>
                      <a:ln w="38100">
                        <a:noFill/>
                        <a:miter/>
                      </a:ln>
                    </p:spPr>
                  </p:pic>
                </p:oleObj>
              </mc:Fallback>
            </mc:AlternateContent>
          </a:graphicData>
        </a:graphic>
      </p:graphicFrame>
      <p:pic>
        <p:nvPicPr>
          <p:cNvPr id="102" name="图片 101"/>
          <p:cNvPicPr/>
          <p:nvPr>
            <p:custDataLst>
              <p:tags r:id="rId22"/>
            </p:custDataLst>
          </p:nvPr>
        </p:nvPicPr>
        <p:blipFill>
          <a:blip r:embed="rId23"/>
          <a:stretch>
            <a:fillRect/>
          </a:stretch>
        </p:blipFill>
        <p:spPr>
          <a:xfrm>
            <a:off x="3501390" y="4512310"/>
            <a:ext cx="1149985" cy="281940"/>
          </a:xfrm>
          <a:prstGeom prst="rect">
            <a:avLst/>
          </a:prstGeom>
          <a:noFill/>
          <a:ln w="9525">
            <a:noFill/>
          </a:ln>
        </p:spPr>
      </p:pic>
      <p:sp>
        <p:nvSpPr>
          <p:cNvPr id="15" name="Freeform 37"/>
          <p:cNvSpPr/>
          <p:nvPr>
            <p:custDataLst>
              <p:tags r:id="rId24"/>
            </p:custDataLst>
          </p:nvPr>
        </p:nvSpPr>
        <p:spPr bwMode="auto">
          <a:xfrm rot="16200000">
            <a:off x="4085501" y="4443915"/>
            <a:ext cx="295775" cy="995239"/>
          </a:xfrm>
          <a:custGeom>
            <a:avLst/>
            <a:gdLst>
              <a:gd name="T0" fmla="*/ 52 w 72"/>
              <a:gd name="T1" fmla="*/ 0 h 118"/>
              <a:gd name="T2" fmla="*/ 52 w 72"/>
              <a:gd name="T3" fmla="*/ 71 h 118"/>
              <a:gd name="T4" fmla="*/ 69 w 72"/>
              <a:gd name="T5" fmla="*/ 71 h 118"/>
              <a:gd name="T6" fmla="*/ 72 w 72"/>
              <a:gd name="T7" fmla="*/ 73 h 118"/>
              <a:gd name="T8" fmla="*/ 71 w 72"/>
              <a:gd name="T9" fmla="*/ 77 h 118"/>
              <a:gd name="T10" fmla="*/ 36 w 72"/>
              <a:gd name="T11" fmla="*/ 118 h 118"/>
              <a:gd name="T12" fmla="*/ 1 w 72"/>
              <a:gd name="T13" fmla="*/ 77 h 118"/>
              <a:gd name="T14" fmla="*/ 0 w 72"/>
              <a:gd name="T15" fmla="*/ 73 h 118"/>
              <a:gd name="T16" fmla="*/ 3 w 72"/>
              <a:gd name="T17" fmla="*/ 71 h 118"/>
              <a:gd name="T18" fmla="*/ 20 w 72"/>
              <a:gd name="T19" fmla="*/ 71 h 118"/>
              <a:gd name="T20" fmla="*/ 20 w 72"/>
              <a:gd name="T21" fmla="*/ 0 h 118"/>
              <a:gd name="T22" fmla="*/ 52 w 72"/>
              <a:gd name="T2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8">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8"/>
                  <a:pt x="36" y="118"/>
                  <a:pt x="36" y="118"/>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lnTo>
                  <a:pt x="52" y="0"/>
                </a:lnTo>
                <a:close/>
              </a:path>
            </a:pathLst>
          </a:custGeom>
          <a:solidFill>
            <a:srgbClr val="005EA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30" normalizeH="0" baseline="0" noProof="0">
              <a:ln>
                <a:noFill/>
              </a:ln>
              <a:solidFill>
                <a:srgbClr val="333333"/>
              </a:solidFill>
              <a:effectLst/>
              <a:uLnTx/>
              <a:uFillTx/>
              <a:latin typeface="思源黑体 CN Bold"/>
              <a:ea typeface="+mn-ea"/>
              <a:cs typeface="+mn-cs"/>
            </a:endParaRPr>
          </a:p>
        </p:txBody>
      </p:sp>
      <p:graphicFrame>
        <p:nvGraphicFramePr>
          <p:cNvPr id="16" name="对象 -2147482575"/>
          <p:cNvGraphicFramePr>
            <a:graphicFrameLocks noChangeAspect="1"/>
          </p:cNvGraphicFramePr>
          <p:nvPr>
            <p:custDataLst>
              <p:tags r:id="rId25"/>
            </p:custDataLst>
          </p:nvPr>
        </p:nvGraphicFramePr>
        <p:xfrm>
          <a:off x="5151120" y="4838700"/>
          <a:ext cx="2478405" cy="1173480"/>
        </p:xfrm>
        <a:graphic>
          <a:graphicData uri="http://schemas.openxmlformats.org/presentationml/2006/ole">
            <mc:AlternateContent xmlns:mc="http://schemas.openxmlformats.org/markup-compatibility/2006">
              <mc:Choice xmlns:v="urn:schemas-microsoft-com:vml" Requires="v">
                <p:oleObj spid="_x0000_s27" name="" r:id="rId26" imgW="2032000" imgH="965200" progId="Equation.DSMT4">
                  <p:embed/>
                </p:oleObj>
              </mc:Choice>
              <mc:Fallback>
                <p:oleObj name="" r:id="rId26" imgW="2032000" imgH="965200" progId="Equation.DSMT4">
                  <p:embed/>
                  <p:pic>
                    <p:nvPicPr>
                      <p:cNvPr id="0" name="图片 26"/>
                      <p:cNvPicPr/>
                      <p:nvPr/>
                    </p:nvPicPr>
                    <p:blipFill>
                      <a:blip r:embed="rId27"/>
                      <a:stretch>
                        <a:fillRect/>
                      </a:stretch>
                    </p:blipFill>
                    <p:spPr>
                      <a:xfrm>
                        <a:off x="5151120" y="4838700"/>
                        <a:ext cx="2478405" cy="1173480"/>
                      </a:xfrm>
                      <a:prstGeom prst="rect">
                        <a:avLst/>
                      </a:prstGeom>
                      <a:noFill/>
                      <a:ln w="38100">
                        <a:noFill/>
                        <a:miter/>
                      </a:ln>
                    </p:spPr>
                  </p:pic>
                </p:oleObj>
              </mc:Fallback>
            </mc:AlternateContent>
          </a:graphicData>
        </a:graphic>
      </p:graphicFrame>
      <p:graphicFrame>
        <p:nvGraphicFramePr>
          <p:cNvPr id="17" name="对象 -2147482583"/>
          <p:cNvGraphicFramePr>
            <a:graphicFrameLocks noChangeAspect="1"/>
          </p:cNvGraphicFramePr>
          <p:nvPr>
            <p:custDataLst>
              <p:tags r:id="rId28"/>
            </p:custDataLst>
          </p:nvPr>
        </p:nvGraphicFramePr>
        <p:xfrm>
          <a:off x="575945" y="4909820"/>
          <a:ext cx="2262505" cy="824230"/>
        </p:xfrm>
        <a:graphic>
          <a:graphicData uri="http://schemas.openxmlformats.org/presentationml/2006/ole">
            <mc:AlternateContent xmlns:mc="http://schemas.openxmlformats.org/markup-compatibility/2006">
              <mc:Choice xmlns:v="urn:schemas-microsoft-com:vml" Requires="v">
                <p:oleObj spid="_x0000_s29" name="" r:id="rId29" imgW="1409700" imgH="508000" progId="Equation.DSMT4">
                  <p:embed/>
                </p:oleObj>
              </mc:Choice>
              <mc:Fallback>
                <p:oleObj name="" r:id="rId29" imgW="1409700" imgH="508000" progId="Equation.DSMT4">
                  <p:embed/>
                  <p:pic>
                    <p:nvPicPr>
                      <p:cNvPr id="0" name="图片 28"/>
                      <p:cNvPicPr/>
                      <p:nvPr/>
                    </p:nvPicPr>
                    <p:blipFill>
                      <a:blip r:embed="rId30"/>
                      <a:stretch>
                        <a:fillRect/>
                      </a:stretch>
                    </p:blipFill>
                    <p:spPr>
                      <a:xfrm>
                        <a:off x="575945" y="4909820"/>
                        <a:ext cx="2262505" cy="824230"/>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advTm="71967"/>
    </mc:Choice>
    <mc:Fallback>
      <p:transition advTm="71967"/>
    </mc:Fallback>
  </mc:AlternateContent>
</p:sld>
</file>

<file path=ppt/tags/tag1.xml><?xml version="1.0" encoding="utf-8"?>
<p:tagLst xmlns:p="http://schemas.openxmlformats.org/presentationml/2006/main">
  <p:tag name="KSO_WM_TAG_VERSION" val="1.0"/>
  <p:tag name="KSO_WM_TEMPLATE_CATEGORY" val="custom"/>
  <p:tag name="KSO_WM_TEMPLATE_INDEX" val="20180447"/>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TAG_VERSION" val="1.0"/>
  <p:tag name="KSO_WM_BEAUTIFY_FLAG" val="#wm#"/>
  <p:tag name="KSO_WM_TEMPLATE_CATEGORY" val="custom"/>
  <p:tag name="KSO_WM_TEMPLATE_INDEX" val="20180447"/>
  <p:tag name="KSO_WM_UNIT_TYPE" val="e"/>
  <p:tag name="KSO_WM_UNIT_INDEX" val="1"/>
  <p:tag name="KSO_WM_UNIT_LAYERLEVEL" val="1"/>
  <p:tag name="KSO_WM_UNIT_VALUE" val="5"/>
  <p:tag name="KSO_WM_UNIT_HIGHLIGHT" val="0"/>
  <p:tag name="KSO_WM_UNIT_COMPATIBLE" val="1"/>
  <p:tag name="KSO_WM_UNIT_CLEAR" val="0"/>
  <p:tag name="KSO_WM_DIAGRAM_GROUP_CODE" val="_1"/>
  <p:tag name="KSO_WM_UNIT_ID" val="custom20180447_11*e*1"/>
  <p:tag name="KSO_WM_UNIT_PRESET_TEXT" val="PART ONE"/>
  <p:tag name="KSO_WM_UNIT_USESOURCEFORMAT_APPLY" val="1"/>
</p:tagLst>
</file>

<file path=ppt/tags/tag15.xml><?xml version="1.0" encoding="utf-8"?>
<p:tagLst xmlns:p="http://schemas.openxmlformats.org/presentationml/2006/main">
  <p:tag name="KSO_WM_TAG_VERSION" val="1.0"/>
  <p:tag name="KSO_WM_BEAUTIFY_FLAG" val="#wm#"/>
  <p:tag name="KSO_WM_TEMPLATE_CATEGORY" val="custom"/>
  <p:tag name="KSO_WM_TEMPLATE_INDEX" val="20180447"/>
  <p:tag name="KSO_WM_UNIT_TYPE" val="a"/>
  <p:tag name="KSO_WM_UNIT_INDEX" val="1"/>
  <p:tag name="KSO_WM_UNIT_LAYERLEVEL" val="1"/>
  <p:tag name="KSO_WM_UNIT_VALUE" val="9"/>
  <p:tag name="KSO_WM_UNIT_ISCONTENTSTITLE" val="0"/>
  <p:tag name="KSO_WM_UNIT_HIGHLIGHT" val="0"/>
  <p:tag name="KSO_WM_UNIT_COMPATIBLE" val="0"/>
  <p:tag name="KSO_WM_UNIT_CLEAR" val="0"/>
  <p:tag name="KSO_WM_DIAGRAM_GROUP_CODE" val="_1"/>
  <p:tag name="KSO_WM_UNIT_ID" val="custom20180447_11*a*1"/>
  <p:tag name="KSO_WM_UNIT_PRESET_TEXT" val="SECTION TITLE"/>
  <p:tag name="KSO_WM_UNIT_TEXT_FILL_FORE_SCHEMECOLOR_INDEX" val="13"/>
  <p:tag name="KSO_WM_UNIT_TEXT_FILL_TYPE" val="1"/>
  <p:tag name="KSO_WM_UNIT_USESOURCEFORMAT_APPLY" val="1"/>
</p:tagLst>
</file>

<file path=ppt/tags/tag16.xml><?xml version="1.0" encoding="utf-8"?>
<p:tagLst xmlns:p="http://schemas.openxmlformats.org/presentationml/2006/main">
  <p:tag name="KSO_WM_TAG_VERSION" val="1.0"/>
  <p:tag name="KSO_WM_SLIDE_ITEM_CNT" val="3"/>
  <p:tag name="KSO_WM_SLIDE_LAYOUT" val="a_e_f"/>
  <p:tag name="KSO_WM_SLIDE_LAYOUT_CNT" val="1_1_1"/>
  <p:tag name="KSO_WM_SLIDE_TYPE" val="sectionTitle"/>
  <p:tag name="KSO_WM_BEAUTIFY_FLAG" val="#wm#"/>
  <p:tag name="KSO_WM_COMBINE_RELATE_SLIDE_ID" val="background20177220_6"/>
  <p:tag name="KSO_WM_TEMPLATE_CATEGORY" val="custom"/>
  <p:tag name="KSO_WM_TEMPLATE_INDEX" val="20180447"/>
  <p:tag name="KSO_WM_SLIDE_ID" val="custom20180447_11"/>
  <p:tag name="KSO_WM_SLIDE_INDEX" val="11"/>
  <p:tag name="KSO_WM_TEMPLATE_SUBCATEGORY" val="combine"/>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TAG_VERSION" val="1.0"/>
  <p:tag name="KSO_WM_TEMPLATE_CATEGORY" val="custom"/>
  <p:tag name="KSO_WM_TEMPLATE_INDEX" val="20180447"/>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TAG_VERSION" val="1.0"/>
  <p:tag name="KSO_WM_BEAUTIFY_FLAG" val="#wm#"/>
  <p:tag name="KSO_WM_COMBINE_RELATE_SLIDE_ID" val="background20177220_1"/>
  <p:tag name="KSO_WM_TEMPLATE_CATEGORY" val="custom"/>
  <p:tag name="KSO_WM_TEMPLATE_INDEX" val="20180447"/>
  <p:tag name="KSO_WM_TEMPLATE_SUBCATEGORY" val="combine"/>
  <p:tag name="KSO_WM_TEMPLATE_THUMBS_INDEX" val="1、4、5、6、11、12、15、21、25、26、30"/>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wm#"/>
  <p:tag name="KSO_WM_TEMPLATE_CATEGORY" val="custom"/>
  <p:tag name="KSO_WM_TEMPLATE_INDEX" val="20180447"/>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TAG_VERSION" val="1.0"/>
  <p:tag name="KSO_WM_BEAUTIFY_FLAG" val="#wm#"/>
  <p:tag name="KSO_WM_TEMPLATE_CATEGORY" val="custom"/>
  <p:tag name="KSO_WM_TEMPLATE_INDEX" val="20180447"/>
  <p:tag name="KSO_WM_UNIT_TYPE" val="e"/>
  <p:tag name="KSO_WM_UNIT_INDEX" val="1"/>
  <p:tag name="KSO_WM_UNIT_LAYERLEVEL" val="1"/>
  <p:tag name="KSO_WM_UNIT_VALUE" val="5"/>
  <p:tag name="KSO_WM_UNIT_HIGHLIGHT" val="0"/>
  <p:tag name="KSO_WM_UNIT_COMPATIBLE" val="1"/>
  <p:tag name="KSO_WM_UNIT_CLEAR" val="0"/>
  <p:tag name="KSO_WM_DIAGRAM_GROUP_CODE" val="_1"/>
  <p:tag name="KSO_WM_UNIT_ID" val="custom20180447_11*e*1"/>
  <p:tag name="KSO_WM_UNIT_PRESET_TEXT" val="PART ONE"/>
  <p:tag name="KSO_WM_UNIT_USESOURCEFORMAT_APPLY" val="1"/>
</p:tagLst>
</file>

<file path=ppt/tags/tag48.xml><?xml version="1.0" encoding="utf-8"?>
<p:tagLst xmlns:p="http://schemas.openxmlformats.org/presentationml/2006/main">
  <p:tag name="KSO_WM_TAG_VERSION" val="1.0"/>
  <p:tag name="KSO_WM_BEAUTIFY_FLAG" val="#wm#"/>
  <p:tag name="KSO_WM_TEMPLATE_CATEGORY" val="custom"/>
  <p:tag name="KSO_WM_TEMPLATE_INDEX" val="20180447"/>
  <p:tag name="KSO_WM_UNIT_TYPE" val="a"/>
  <p:tag name="KSO_WM_UNIT_INDEX" val="1"/>
  <p:tag name="KSO_WM_UNIT_LAYERLEVEL" val="1"/>
  <p:tag name="KSO_WM_UNIT_VALUE" val="9"/>
  <p:tag name="KSO_WM_UNIT_ISCONTENTSTITLE" val="0"/>
  <p:tag name="KSO_WM_UNIT_HIGHLIGHT" val="0"/>
  <p:tag name="KSO_WM_UNIT_COMPATIBLE" val="0"/>
  <p:tag name="KSO_WM_UNIT_CLEAR" val="0"/>
  <p:tag name="KSO_WM_DIAGRAM_GROUP_CODE" val="_1"/>
  <p:tag name="KSO_WM_UNIT_ID" val="custom20180447_11*a*1"/>
  <p:tag name="KSO_WM_UNIT_PRESET_TEXT" val="SECTION TITLE"/>
  <p:tag name="KSO_WM_UNIT_TEXT_FILL_FORE_SCHEMECOLOR_INDEX" val="13"/>
  <p:tag name="KSO_WM_UNIT_TEXT_FILL_TYPE" val="1"/>
  <p:tag name="KSO_WM_UNIT_USESOURCEFORMAT_APPLY" val="1"/>
</p:tagLst>
</file>

<file path=ppt/tags/tag49.xml><?xml version="1.0" encoding="utf-8"?>
<p:tagLst xmlns:p="http://schemas.openxmlformats.org/presentationml/2006/main">
  <p:tag name="KSO_WM_TAG_VERSION" val="1.0"/>
  <p:tag name="KSO_WM_SLIDE_ITEM_CNT" val="3"/>
  <p:tag name="KSO_WM_SLIDE_LAYOUT" val="a_e_f"/>
  <p:tag name="KSO_WM_SLIDE_LAYOUT_CNT" val="1_1_1"/>
  <p:tag name="KSO_WM_SLIDE_TYPE" val="sectionTitle"/>
  <p:tag name="KSO_WM_BEAUTIFY_FLAG" val="#wm#"/>
  <p:tag name="KSO_WM_COMBINE_RELATE_SLIDE_ID" val="background20177220_6"/>
  <p:tag name="KSO_WM_TEMPLATE_CATEGORY" val="custom"/>
  <p:tag name="KSO_WM_TEMPLATE_INDEX" val="20180447"/>
  <p:tag name="KSO_WM_SLIDE_ID" val="custom20180447_11"/>
  <p:tag name="KSO_WM_SLIDE_INDEX" val="11"/>
  <p:tag name="KSO_WM_TEMPLATE_SUBCATEGORY" val="combine"/>
</p:tagLst>
</file>

<file path=ppt/tags/tag5.xml><?xml version="1.0" encoding="utf-8"?>
<p:tagLst xmlns:p="http://schemas.openxmlformats.org/presentationml/2006/main">
  <p:tag name="KSO_WM_TAG_VERSION" val="1.0"/>
  <p:tag name="KSO_WM_BEAUTIFY_FLAG" val="#wm#"/>
  <p:tag name="KSO_WM_TEMPLATE_CATEGORY" val="custom"/>
  <p:tag name="KSO_WM_TEMPLATE_INDEX" val="20180447"/>
  <p:tag name="KSO_WM_UNIT_TYPE" val="e"/>
  <p:tag name="KSO_WM_UNIT_INDEX" val="1"/>
  <p:tag name="KSO_WM_UNIT_LAYERLEVEL" val="1"/>
  <p:tag name="KSO_WM_UNIT_VALUE" val="5"/>
  <p:tag name="KSO_WM_UNIT_HIGHLIGHT" val="0"/>
  <p:tag name="KSO_WM_UNIT_COMPATIBLE" val="1"/>
  <p:tag name="KSO_WM_UNIT_CLEAR" val="0"/>
  <p:tag name="KSO_WM_DIAGRAM_GROUP_CODE" val="_1"/>
  <p:tag name="KSO_WM_UNIT_ID" val="custom20180447_11*e*1"/>
  <p:tag name="KSO_WM_UNIT_PRESET_TEXT" val="PART ONE"/>
  <p:tag name="KSO_WM_UNIT_USESOURCEFORMAT_APPLY" val="1"/>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TAG_VERSION" val="1.0"/>
  <p:tag name="KSO_WM_BEAUTIFY_FLAG" val="#wm#"/>
  <p:tag name="KSO_WM_TEMPLATE_CATEGORY" val="custom"/>
  <p:tag name="KSO_WM_TEMPLATE_INDEX" val="20180447"/>
  <p:tag name="KSO_WM_UNIT_TYPE" val="a"/>
  <p:tag name="KSO_WM_UNIT_INDEX" val="1"/>
  <p:tag name="KSO_WM_UNIT_LAYERLEVEL" val="1"/>
  <p:tag name="KSO_WM_UNIT_VALUE" val="9"/>
  <p:tag name="KSO_WM_UNIT_ISCONTENTSTITLE" val="0"/>
  <p:tag name="KSO_WM_UNIT_HIGHLIGHT" val="0"/>
  <p:tag name="KSO_WM_UNIT_COMPATIBLE" val="0"/>
  <p:tag name="KSO_WM_UNIT_CLEAR" val="0"/>
  <p:tag name="KSO_WM_DIAGRAM_GROUP_CODE" val="_1"/>
  <p:tag name="KSO_WM_UNIT_ID" val="custom20180447_11*a*1"/>
  <p:tag name="KSO_WM_UNIT_PRESET_TEXT" val="SECTION TITLE"/>
  <p:tag name="KSO_WM_UNIT_TEXT_FILL_FORE_SCHEMECOLOR_INDEX" val="13"/>
  <p:tag name="KSO_WM_UNIT_TEXT_FILL_TYPE" val="1"/>
  <p:tag name="KSO_WM_UNIT_USESOURCEFORMAT_APPLY" val="1"/>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TAG_VERSION" val="1.0"/>
  <p:tag name="KSO_WM_SLIDE_ITEM_CNT" val="3"/>
  <p:tag name="KSO_WM_SLIDE_LAYOUT" val="a_e_f"/>
  <p:tag name="KSO_WM_SLIDE_LAYOUT_CNT" val="1_1_1"/>
  <p:tag name="KSO_WM_SLIDE_TYPE" val="sectionTitle"/>
  <p:tag name="KSO_WM_BEAUTIFY_FLAG" val="#wm#"/>
  <p:tag name="KSO_WM_COMBINE_RELATE_SLIDE_ID" val="background20177220_6"/>
  <p:tag name="KSO_WM_TEMPLATE_CATEGORY" val="custom"/>
  <p:tag name="KSO_WM_TEMPLATE_INDEX" val="20180447"/>
  <p:tag name="KSO_WM_SLIDE_ID" val="custom20180447_11"/>
  <p:tag name="KSO_WM_SLIDE_INDEX" val="11"/>
  <p:tag name="KSO_WM_TEMPLATE_SUBCATEGORY" val="combine"/>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TAG_VERSION" val="1.0"/>
  <p:tag name="KSO_WM_BEAUTIFY_FLAG" val="#wm#"/>
  <p:tag name="KSO_WM_TEMPLATE_CATEGORY" val="custom"/>
  <p:tag name="KSO_WM_TEMPLATE_INDEX" val="20180447"/>
  <p:tag name="KSO_WM_UNIT_TYPE" val="e"/>
  <p:tag name="KSO_WM_UNIT_INDEX" val="1"/>
  <p:tag name="KSO_WM_UNIT_LAYERLEVEL" val="1"/>
  <p:tag name="KSO_WM_UNIT_VALUE" val="5"/>
  <p:tag name="KSO_WM_UNIT_HIGHLIGHT" val="0"/>
  <p:tag name="KSO_WM_UNIT_COMPATIBLE" val="1"/>
  <p:tag name="KSO_WM_UNIT_CLEAR" val="0"/>
  <p:tag name="KSO_WM_DIAGRAM_GROUP_CODE" val="_1"/>
  <p:tag name="KSO_WM_UNIT_ID" val="custom20180447_11*e*1"/>
  <p:tag name="KSO_WM_UNIT_PRESET_TEXT" val="PART ONE"/>
  <p:tag name="KSO_WM_UNIT_USESOURCEFORMAT_APPLY" val="1"/>
</p:tagLst>
</file>

<file path=ppt/tags/tag72.xml><?xml version="1.0" encoding="utf-8"?>
<p:tagLst xmlns:p="http://schemas.openxmlformats.org/presentationml/2006/main">
  <p:tag name="KSO_WM_TAG_VERSION" val="1.0"/>
  <p:tag name="KSO_WM_BEAUTIFY_FLAG" val="#wm#"/>
  <p:tag name="KSO_WM_TEMPLATE_CATEGORY" val="custom"/>
  <p:tag name="KSO_WM_TEMPLATE_INDEX" val="20180447"/>
  <p:tag name="KSO_WM_UNIT_TYPE" val="a"/>
  <p:tag name="KSO_WM_UNIT_INDEX" val="1"/>
  <p:tag name="KSO_WM_UNIT_LAYERLEVEL" val="1"/>
  <p:tag name="KSO_WM_UNIT_VALUE" val="9"/>
  <p:tag name="KSO_WM_UNIT_ISCONTENTSTITLE" val="0"/>
  <p:tag name="KSO_WM_UNIT_HIGHLIGHT" val="0"/>
  <p:tag name="KSO_WM_UNIT_COMPATIBLE" val="0"/>
  <p:tag name="KSO_WM_UNIT_CLEAR" val="0"/>
  <p:tag name="KSO_WM_DIAGRAM_GROUP_CODE" val="_1"/>
  <p:tag name="KSO_WM_UNIT_ID" val="custom20180447_11*a*1"/>
  <p:tag name="KSO_WM_UNIT_PRESET_TEXT" val="SECTION TITLE"/>
  <p:tag name="KSO_WM_UNIT_TEXT_FILL_FORE_SCHEMECOLOR_INDEX" val="13"/>
  <p:tag name="KSO_WM_UNIT_TEXT_FILL_TYPE" val="1"/>
  <p:tag name="KSO_WM_UNIT_USESOURCEFORMAT_APPLY" val="1"/>
</p:tagLst>
</file>

<file path=ppt/tags/tag73.xml><?xml version="1.0" encoding="utf-8"?>
<p:tagLst xmlns:p="http://schemas.openxmlformats.org/presentationml/2006/main">
  <p:tag name="KSO_WM_TAG_VERSION" val="1.0"/>
  <p:tag name="KSO_WM_SLIDE_ITEM_CNT" val="3"/>
  <p:tag name="KSO_WM_SLIDE_LAYOUT" val="a_e_f"/>
  <p:tag name="KSO_WM_SLIDE_LAYOUT_CNT" val="1_1_1"/>
  <p:tag name="KSO_WM_SLIDE_TYPE" val="sectionTitle"/>
  <p:tag name="KSO_WM_BEAUTIFY_FLAG" val="#wm#"/>
  <p:tag name="KSO_WM_COMBINE_RELATE_SLIDE_ID" val="background20177220_6"/>
  <p:tag name="KSO_WM_TEMPLATE_CATEGORY" val="custom"/>
  <p:tag name="KSO_WM_TEMPLATE_INDEX" val="20180447"/>
  <p:tag name="KSO_WM_SLIDE_ID" val="custom20180447_11"/>
  <p:tag name="KSO_WM_SLIDE_INDEX" val="11"/>
  <p:tag name="KSO_WM_TEMPLATE_SUBCATEGORY" val="combine"/>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ISPRING_ULTRA_SCORM_COURSE_ID" val="5137A6CD-AFC0-4F85-981C-DE3D6D0B322A"/>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5992f88a679d5"/>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C:\Users\Administrator\Desktop"/>
  <p:tag name="ISPRING_FIRST_PUBLISH" val="1"/>
  <p:tag name="KSO_WPP_MARK_KEY" val="eca450ad-ca38-4754-ab79-01ff3ec05b39"/>
  <p:tag name="COMMONDATA" val="eyJoZGlkIjoiMmM4MDcwM2M3MTYxMDkzYThlZDAxM2ViYjI4M2EzNzc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91">
      <a:dk1>
        <a:sysClr val="windowText" lastClr="000000"/>
      </a:dk1>
      <a:lt1>
        <a:sysClr val="window" lastClr="FFFFFF"/>
      </a:lt1>
      <a:dk2>
        <a:srgbClr val="4E5B6F"/>
      </a:dk2>
      <a:lt2>
        <a:srgbClr val="7F7F7F"/>
      </a:lt2>
      <a:accent1>
        <a:srgbClr val="0084B4"/>
      </a:accent1>
      <a:accent2>
        <a:srgbClr val="7F7F7F"/>
      </a:accent2>
      <a:accent3>
        <a:srgbClr val="0084B4"/>
      </a:accent3>
      <a:accent4>
        <a:srgbClr val="7F7F7F"/>
      </a:accent4>
      <a:accent5>
        <a:srgbClr val="0084B4"/>
      </a:accent5>
      <a:accent6>
        <a:srgbClr val="7F7F7F"/>
      </a:accent6>
      <a:hlink>
        <a:srgbClr val="EB8803"/>
      </a:hlink>
      <a:folHlink>
        <a:srgbClr val="5F7791"/>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0070C0"/>
            </a:gs>
            <a:gs pos="100000">
              <a:srgbClr val="002060"/>
            </a:gs>
          </a:gsLst>
          <a:lin ang="13500000" scaled="1"/>
          <a:tileRect/>
        </a:gra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defRPr kumimoji="1"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cs"/>
            <a:sym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3EA9D3"/>
      </a:dk2>
      <a:lt2>
        <a:srgbClr val="E7E6E6"/>
      </a:lt2>
      <a:accent1>
        <a:srgbClr val="5B9BD5"/>
      </a:accent1>
      <a:accent2>
        <a:srgbClr val="3EA9D3"/>
      </a:accent2>
      <a:accent3>
        <a:srgbClr val="FFFFFF"/>
      </a:accent3>
      <a:accent4>
        <a:srgbClr val="000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3EA9D3"/>
    </a:dk2>
    <a:lt2>
      <a:srgbClr val="E7E6E6"/>
    </a:lt2>
    <a:accent1>
      <a:srgbClr val="5B9BD5"/>
    </a:accent1>
    <a:accent2>
      <a:srgbClr val="3EA9D3"/>
    </a:accent2>
    <a:accent3>
      <a:srgbClr val="FFFFFF"/>
    </a:accent3>
    <a:accent4>
      <a:srgbClr val="000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3EA9D3"/>
    </a:dk2>
    <a:lt2>
      <a:srgbClr val="E7E6E6"/>
    </a:lt2>
    <a:accent1>
      <a:srgbClr val="5B9BD5"/>
    </a:accent1>
    <a:accent2>
      <a:srgbClr val="3EA9D3"/>
    </a:accent2>
    <a:accent3>
      <a:srgbClr val="FFFFFF"/>
    </a:accent3>
    <a:accent4>
      <a:srgbClr val="000000"/>
    </a:accent4>
    <a:accent5>
      <a:srgbClr val="4472C4"/>
    </a:accent5>
    <a:accent6>
      <a:srgbClr val="70AD47"/>
    </a:accent6>
    <a:hlink>
      <a:srgbClr val="0563C1"/>
    </a:hlink>
    <a:folHlink>
      <a:srgbClr val="954F72"/>
    </a:folHlink>
  </a:clrScheme>
</a:themeOverride>
</file>

<file path=customXml/item1.xml><?xml version="1.0" encoding="utf-8"?>
<s:customData xmlns="http://www.wps.cn/officeDocument/2013/wpsCustomData" xmlns:s="http://www.wps.cn/officeDocument/2013/wpsCustomData">
  <extobjs>
    <extobj name="ECB019B1-382A-4266-B25C-5B523AA43C14-1">
      <extobjdata type="ECB019B1-382A-4266-B25C-5B523AA43C14" data="ewoJIkZpbGVJZCIgOiAiMjMyMDE4MTI5MjQ1IiwKCSJHcm91cElkIiA6ICI0MTMzOTUyMTciLAoJIkltYWdlIiA6ICJpVkJPUncwS0dnb0FBQUFOU1VoRVVnQUFBYzRBQUFDV0NBWUFBQUJYVEdpZUFBQUFDWEJJV1hNQUFBc1RBQUFMRXdFQW1wd1lBQUFYaUVsRVFWUjRuTzNkZlZRVTEvMC84UGV5UEQvYTJFU1QyQ0JDcElRR0JMU1NTbU1NU2hHQ2hLWm9OQkxOZzlHQ1NJeFJXOVJXQXcwSVF0U1VnQnBOVTZxcEVLMVlVQ0pFamZGSWpScHJWMktKQjRVSWltZ1JDUEs0dS9QN2crL09iOWRkWU5jb3U4dStYK2R3M0oyOU0zTVhQOHhuNXM3Y2V3R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XFJaFNXTHNDdHdEMW9HQmdYR0NJTHdPd0Y4aWtUZ1p1MElXcGwwUWhFb0FPODZlUGJzZFFJK3hLNlFIeG94eE1XYklVQ1lWTSthZU9LMERBd01MQU1RWXV5SUVDSUx3K2Rtelo2ZkR0QStFakJrVHdwZ2hRNWxDekpoMTRnd01ESHdGd0E0UER3K3NXclVLWGw1ZWNIRnhNWGExTEVwYld4c3VYNzZNakl3TWZQUE5OeEFFNGZkbno1NU5OM2E5K3NLWU1UN0dEQm5LMUdMR3lsZzd2aGYrcjlrRXExYXRRa0JBQUlQWkNKeWRuZkhrazA5aTllclZBQUNKUkRMYnlGWHFGMlBHK0JnelpDaFRpeG16VHB3QS9BSEF5OHZMMlBXd2VLTkdqVks5Zk55WTlkQURZOFpFTUdiSVVLWVNNMmFkT0ZVMzZIa0dhSHhPVHVLekVnN0dyTWRBR0RPbWd6RkRoaktWbURIcnhFbEVSRFRZbURpSmlJZ013TVJKUkVSa0FDWk9JaUlpQXpCeEVoRVJHWUNKazRpSXlBQk1uRVJFUkFaZzRpUWlJaklBRXljUkVaRUJtRGlKaUlnTXdNUkpSRVJrQUNaT0lpSWlBekJ4RWhFUkdZQ0prNGlJeUFCTW5FUkVSQVpnNGlReUl5ZFBub1FnQ01hdUJ0cmEyb3hkQmRLVHFjVE1VTUxFU2FTSDZkT25heTJUeVdSNDU1MTNCclVlOGZIeFVDcVY0dnVtcGlaa1ptYWl1N3Zib08wb2xVcGtaR1NncDZkSFhDYVR5WER3NE1FQjExVW9GSWlKaVVGRFE0TkIrN1EwUXlsbTdqYk8xQ2tVaWo1LzFPdG5EcXlOWFFFaVUxWlFVSUNaTTJlSzcrdnE2bkR6NWsyTUd6Y09YbDVlT0hyMEtPTGo0L0hqSC85WWE5MlFrSkIrdDkzUjBZRVJJMGJnd0lFREFJREpreWRyZlA3RkYxOE1XRDhYRnhkVVZWVWhLU2tKWVdGaHlNcks2bk5mWjg2Y0VkK2ZPM2NPTXBrTU5qWTI0cktISG5vSWE5YXN3YlJwMDJCdHJYMW9pSTZPQmdESTVYSzB0TFJnNGNLRldtV0tpb29HclBOUU54Umo1bTdXbVRCaEFuN3lrNStncGFVRnI3enlDa3BLU3ZxczAvang0N0ZzMmJJQjYyNHFtRGlKK3ZHdmYvMExRVUZCNHZ0dDI3WWhLaW9LQU9EZzRJQzR1RGkwdHJicVBBZ2VQMzVjNXphdlg3K09sSlFVWEwxNkZXdldyQkdYdDdXMWlRY2Q5WDMyeDhiR0Joa1pHVmkvZmowaUl5TVJFeE9qczl5ZDJ5c3FLa0pVVkpUT3F5TFY5d01BWjJkbkZCWVdBZ0FhR3h0UlVWSFJaMTJlZXVvcHZlbzgxQTNGbUxtYmRWeGNYTEIzNzE2c1dMRUNmbjUrbUR0M0x1Yk9uYXUxenJCaHc4d3FhUUpNbkVUOUNnOFB4Lzc5K3dFQTMzenpEYXFxcXREZDNhMXg4Q29vS0JCZkQ5VFV1Vy9mUG16ZXZCa3hNVEhJenM2R3JhMXRuMldycXFyd3hodHZhQzEvOXRsbkFRQzdkKzlHWkdRa3pwdzVnL1hyMSt2OW5acWFtbkRreUJFc1g3NWM0OHBvSUQwOVBmMldWMi8ydFdSRE1XYUNnb0lNWGdmb3ZRS3RxYW1CbjU4ZmdONFRnTEt5TW8weTA2Wk5NMmlicG9DSms2Z2ZUei85Tk56ZDNYSG8wQ0VNSHo0YzY5YXRnNGVIQi9idTNZc1hYM3hSTFBmWlo1OWh6Smd4L1c1cjhlTEZhR3BxUW01dUxyeTl2UWZjdDdlM3QxYlRXMUJRRUE0ZlBneXBWS3BWZnZ6NDhmalJqMzRrdnI5MTZ4Wk9uejZ0VmU0dmYva0xBTURKeVFsbno1N0YyclZyKzZ4RGRuWTJQRDA5QWZSZWRhZ2Y4Ty9FSzg1ZVF6Rm03bmFkSTBlTzRCZS8rSVg0dnFXbFJlZFZwN2xoNGlUcVIweE1ESlJLSlc3ZXZJbjU4K2NEQUY1NjZTWGs1K2NqSmlZR2RuWjJBSUNQUC80WXljbkovVzZyb3FJQzVlWGxHZ2VkZ2RUWDEwTXFsV0xreUpFRGxuVjFkZFU0bTFkZFphaXJyYTNGb1VPSHhQY0JBUUY2MzVma0ZhZCtobHJNL0pCMW5uamlDZXpZc1FPSmlZbVFTcVZJUzB0RGFHaW9ScG5QUC85OHdIMmFHaVpPb240Y1BIZ1F4NDhmUjFKU2trYVQyc21USi9IZi8vNFgvdjcrYUc5dlIwTkRBNTU0NGdrQVFFNU9Eajc1NUJPZDIxTy9mNmhPZFcvcnpvTlFjWEV4cmw2OWluWHIxZzFZMTliV1ZvMW1yOWJXVnEweUpTVWxXTHg0TVRJek13R0FWNXozd1ZDTG1SK3l6dWpSbytIcDZZbmp4NDlqKy9idDZPbnB3WWNmZnFoVkxqOC9YMndKTVFkTW5LU1RJQWhvYkd6RWlCRWpqRjBWbzl1L2Z6K2NuSndRSHgrUGVmUG1ZZUxFaWZEeDhjR0ZDeGZnNys4UG1VeUdnSUFBV0ZuMTl1NUtTRWhBUWtLQzFuYUNnb0pRWEZ5TVljT0c5Ym12dzRjUGkyVUJZUGJzMllpS2lrSjlmVDBlZmZUUmZ1dXB6NVhBM0xsejRlcnFLaVpPUTY4NFZVL1c5dlU1OVJwS01mTkQxM255eVNkeDhlSkYzTGh4QXlVbEpYanZ2ZmV3Yk5reVZGUlVvTFMwRk92V3JkUDVrSm9wczhoK25NYnFYL1h0dDk5aTJiSmxPSGJzbUZhL3BkYlcxajc3U0FVRkJVR2hVT2o4cksydERTZE9uTGpuZFcxcmEwTkVSTVE5MzY2NU9YZnVISnlkbmVIazVJUS8vT0VQMkxwMUswNmZQbzJ4WThmaXdvVUxBSUF6Wjg3Y3Q2c3RWMWRYekpvMUN6VTFOZmRzZTNjS0N3dERkSFMwMWs5WVdKaFladS9ldmRpMWF4ZW1USm1Db3FJaXZQYmFhNWc0Y1NMMjdObURvcUlpRkJVVklUMDlYWHdveHBJTnRaajVvWnFibThYdVRWWldWbkJ4Y1VGemN6TXlNelA3dkpvMmRSWjF4VG1ZL2F0Q1FrTHd5Q09Qb0thbUJsOTk5UlVBd012TEMzUG16RUY1ZVRrKy9QQkRyRisvSGc4Ly9EQUFJRFUxRlI0ZUh2anRiMzlyMEhkcWFXbEJhbW9xM25yckxVeWRPclhQUG5qZDNkM2l2WVFKRXliQXhjVkZhenRuenB4QmMzTnp2MmUzbG1iRGhnMUlUVTFGUlVVRlJvNGNpYnk4UEFpQ2dHdlhyb2xKNHRTcFUzajMzWGZ2V3gzaTQrUDFLbmRuRTVxdWgwRjB1WFhybHNaOVR4WFZnZjMyN2R2SXpjM0Z2bjM3c0h2M2JyejU1cHVZTVdNR0tpc3JzV2ZQSHN5YU5RdUxGaTNDMHFWTHNYejVjZ3dmUGh5VEprM1NhOTlEMFZDUEdYM1hFUVFCa1pHUmtFcWx5TTNOeGU3ZHU1R1ptWWx6NTg3aG80OCtncWVuSnpadTNJaS8vZTF2ZXRYVmxGaFU0aHpNL2xVdUxpNG9LQ2dRcjI2am82TTFyaWhMU2tyRVpob0FXTGh3SWViUG40K0lpQWk0dTd2ci9aMGVmZlJSYk55NEVXdlhyc1hUVHorTjV1Wm1uRHAxU3F2Y2hBa1ROTjZybW5kVVZMK1gwTkRRZnZ2cVdacUZDeGRxL0grb0JneHdkM2ZINXMyYjBkcmFpczdPVHZFRTZJZTZzME83dW12WHJrRXFsV3JFamJvN205RHVsY0xDUWt5Wk1nVk9UazZ3c2JGQmEyc3JYRjFkOGJ2Zi9RNFNpUVMxdGJXb3JLeUVwNmNuMHRMU1VGSlNZdEdKYzZqSGpMN3JTQ1FTclVFUGxpOWZEcUQzZUdpT0NWUEZvaEtuTWZ0WHFkOUhDZ2tKZ1Z3dWg3VzFOYkt6czdGbzBTSjRlbm9pTmpZV1dWbFoyTHg1czlaVm9lb01yNk9qUXl1eGpSMDdGanQzN29SRUl0SGp0MENHME5YU29ON1VMNWZMMGRYVkpTN3o5ZlhGaGcwYnhNOVZEMDVjdjM0ZEFHQnZiOS9udm1iUG5vMjMzMzRiUUc5L081VlZxMWJoMEtGRGtFZ2tpSXFLNnZQLytaLy8vS2ZHKzQ2T0R0aloyYUdtcHFiZjJGUXFsVHJ2WGFydVdVNmRPbFZjUHpZMkZzOC8vN3pHVllZZ0NFaElTSUMxdFRWOGZYM2g2K3ZiNTc0c3dWQ1BtYnVOc3pzcGxVcFlXVm1ocmEydHo4UnVxaXdxY1E1bS82cnZ2LzhlTTJmT3hQLys5eitkNjErNGNBR25UcDJDVENZVG0xWmZmLzExM0xoeFF5eWpmdE5mZFlhbi9rZVprWkdCMHRKUzJOblo2VFhHcURwejdIUnNUSysvL3JyNDJwRGY5V2VmZlliMDlIUklwVkk4Ly96ei9SNEVWUWRBQUpnMWE1YjQrazkvK2hOU1UxTWhDSUxXQWNiQndVRjg3ZVRrcFBGWlltSWlaRElaN096c01HL2VQSTNQeG84Zkw3NE9EZzVHVGs2T1ZuMldMRmtDQUJnMWFwVEdOaE1URS92OER2VC9EYVdZdVp0MUhCMGROY3FwbjJ6OTlLYy9SV1ZsSlpZc1dRS3BWTnJ2UTJkMGp3VUdCZ3FCZ1lHQ3ZzTER3NFd3c0RBaE1EQlFDQThQRjhMRHc0WDgvSHdoTEN4TTZPenNGTXZObmoxYmtNbGsvVzRyTURCUWFHcHE2bmRmNnY5R1JrWUt3Y0hCd3RhdFc0VkpreVlKQ3hjdUZPYk1tU00wTnplTDZ5aVZTdkgxK1BIak5mWWxsOHNGdVZ3dUJBY0hhKzFMZlpuNmV1clVsK2ZuNXd1Q0lBaWZmUEtKdU0rLy92V3Y0cjY2dXJxRTF0WldnMzYzcW5VREF3Tk5laG9HUTJQbVhsQW9GSUpDb1JqVWZab0x4b3h1akptK21VTE1XTlFWNTJEM3IxSlhYRnlNMk5oWThiNUdWVlVWL3ZHUGY4RE56VTBzYy83OGVlVGs1Q0F2TCsrdXZ5T2crNmxoOWFkNFZTTjNaR2RuaTFmYWNYRnhQMmlmMURkemE0WWk0MlBNbURhTFNwekE0UFd2dXJPcHRxMnREYlcxdGZEeDhRRUFUSm8wQ1NkUG5zU3ZmdlVyY1owdnYveFM0NkVDOWViVThQQnd2YjVmVUZDUXpzUzdhTkVpQUwyUHlyLzk5dHNRQkFHQ0lJajdhRzV1Um1scHFWNzdJQ0xUMU5iV0JtZG41N3RhVjZGUW9MbTVHY09IRDBkUFQ0L0d6RG1reWFKT2F3YXpmNVdibXhzS0Nnb3dmUGh3QUVCNWVUbEdqaHdwanNJeWMrWk12UC8rKytqbzZCRFhPWHo0c0ViZnViS3lNdkhlWm1scDZZQ0o3Y1NKRThqTHk4T1JJMGRRVlZVRm9EY1pYN3AwU1V5bS92NytLQ3NydzVZdFd6Qm16Qmh4SDhPR0RlTWZpZ25RTmFvS1dRNWp6cE42NWNvVnZQenl5K2p1N2taY1hCejI3ZHNuZmxaWldhblJhblh6NWszazV1WnFMUHY3My8rTyt2cjZ1OXEzdWJHb0s4N0I2bC9WM2QwdGprY0pBRjFkWGRpK2ZidkdWRHgrZm41NC9QSEhzWGJ0V3FTbHBhRzZ1aHJmZi84OUFnSUNBQUFiTjI3VTJxNlZsWlhHMDNkQTd4K2FJQWhZdjM0OUdoc2I0ZWJtaHRUVVZIend3UWNBZXAvTVMwOVB4MGNmZllTSEhucElYSytrcEVUakJLR2pvMFBqQVFBeWp1M2J0NHNQbGZ6ODV6L0g2TkdqTlQ1WDd4YzhmZnAwM0xoeEF3OCsrQ0FBaUs4VkNvWFcwNDJUSjA4V3V3S1E2VExtUEtuMjl2WlFLcFd3dGJYRkJ4OThnS3lzTEV5ZE9oWE96czRvS0NpQW82TWpWcTVjQ1FCNDRJRUhVRjlmajVLU0VrUkZSZUg0OGVNNGR1d1lmdjNyWDkvdFZ6Y3JGcFU0QjZ0LzFaVXJWelFHV042d1lRTjZlbm8wbnR3RmdPVGtaTXlaTXdkYnRteEJSMGNIUWtORHhTWmlYZjNnSkJLSjF2S3FxaXIwOVBUQTF0WVdpWW1KaUkrUHg5cTFhOFVuZlgvem05L2d5cFVyV0xKa0NYYnMyQUZIUjBlVWw1Zmp3SUVEK1Bqamp3RUFWNjllaGJXMU5XeHNiTVM1L2VycTZ2VHVRRS8zaDZyVlFwMTY4LzNCZ3djeGVmSms4V29rSkNRRUJ3OGVSRmxaR2Y3OTczK0xpYkswdEJReW1XendLazUzYlREbVNWVXFsWmd5WllwV09VRVEwTjdlcnRFdk5ESXlFcnQzNzhhcVZhdXdZTUVDWEw1OFdVeWVRRzlMV241K1ByNzc3anM4OXRoam1EdDNMbUpqWXhFYkc2di9selpERnBVNEI2dC9WVVZGQlh4OGZORFoyUW01WEk3bzZHaE1uejRkTjIvZWhFS2hFUHRVUGZqZ2c4ak56WVdMaXd2V3JGbWo4MHh4SUtOSGowWktTZ3JHalJ1SEJRc1dJQ0VoQWIvODVTODF5aVFsSldISmtpVklUazdHTTg4OGd5MWJ0bURUcGszWXRXc1hDZ3NMWVdOamcxZGZmUlZ5dVJ6UFBQTU1iR3hzME43ZXppNHJnMGgxMWFBYUQzYmJ0bTFvYVduQjdObXpOY3ExdExRTXVLMkhIMzVZbzFuLzRzV0xHRHQyN0wydE1OMXpnelZQcWlBSUdoTmdxNmhPM3UrY2xreGwyN1p0c0xXMXhlOS8vM3ZjdUhGREhLcXhvS0JBL1BmRWlSTURqbzg3RkZoVTRsUzUzLzJyNnVycUVCMGRqWmRlZWdraElTSDQyYzkrQnFCM0dLenZ2dnNPTDcvOHNsald5OHNMQUxCMTYxWUlndTRuckJNVEUvdDh5czdCd1FFUkVSSG82T2pBaWhVcmRJNGlZbVZsaFhmZmZSY1hMMTZFbDVjWG5uMzJXYmk2dXNMYjJ4dExseTdWS0x0MzcxNG9GQXJZMmRuaGdRY2VHUGlYUXZlRXFpbnRxYWVld3M2ZE84WFk2bXVNWXBYMjluYnhvTm5WMVFXZzkyU3F1cnBhTENPVHlUanVzQmt3OWp5cDl2YjI2T25wRVFjbU9IcjBLSHg4Zk1TSkhsVE4veDRlSHNqT3p0WWE0YXkrdmg2N2R1MUNWbGFXWHZzelp4YVpPRjk0NFlXN1dpODJObFpjdDcvSHhWZXNXQUVyS3l2czJiTkhZN25xdm1OZitocmRRelduWDM4Y0hCejZIWHJMMWRWVlk3akJ2cWpmQjZYQkp3Z0NWcTllalhmZWVXZkFwbHFndDVPNXFveXFSY1haMlJuVzF0Wm9hbXFDbzZNajZ1cnFCaHpRZzR6TEdQT2szbm04S0Nzcmc1dWJHMjdkdWdWbloyZXNXN2NPZVhsNU9IWHFGRFp0Mm9TT2pnNGtKU1doc0xBUVBUMDlXTE5tRGE1ZnY0NlpNMmZpK3ZYcldMcDBLZVJ5T2VMaTR2cE41RU9CUlNiT0gwS2YvbFhzZzBXRzZPN3VSazVPRHM2ZlB3K2xVb200dURpODl0cHJjSEp5MGpvZ3FwWkZSRVJnL3Z6NU9xODRBV0RpeEluNDRvc3Y0T0xpZ3VEZ1lBN0hhT0lHYzU1VVZZdVNxa2xXcVZSaTRzU0pzTFcxeFlnUkk5RFEwSUFMRnk3QXg4Y0gzdDdlOFBiMnhuUFBQWWVRa0JDTHVIK3BEeVpPSWlPVFNxV29ycTdHeXBVck1XL2VQQVFGQmFHd3NCQVZGUlhpUVM4a0pFVG53QnE2cmppQjNuNi9hV2xwY0hKeTB0a1BtVXpMWU02VGV2djJiWTF4c0RzN084VW42dDNkM1NHVHliQjkrM2FkVC9hcnpKa3pCM0s1WEd1NW82T2pXVTFJZmJlWU9JbU1UQ3FWNHM5Ly9yUEdzdWJtWnFTa3BJalQxT25yNjYrL1JudDdPMEpDUXVEZzRBQ0ZRb0Z4NDhiZHkrclNmZERYUEttNnVvaDFkSFNJemJxcWVWSVBIRGlBTjk5OEUvdjM3OGY1OCtleFlzVUtzZXRLZVhrNTl1L2ZqeGt6WmdDQVJoY21vUGVoUjFVaTlmUHp3L3Z2djQvcDA2ZkQxOWUzejRFUUdob2F0R1pZQWl4bkRHd21UaUlUVkZsWktRNmVBZlEydzZvMzI2YW5wK1AwNmRQbzdPeEVmSHc4TGwyNmhNN09UdXpjdVJNQkFRRjQ3TEhIVUZkWEo5N3I1SU5lNXVkK3paTmFYVjJOTVdQR29MdTdHN2EydHZqUGYvNGpkc0d6dDdkSGQzZTNPSkIvV2xvYXdzTENFQndjREFDb3JxN0dsU3RYb0ZRcXRaNzR0aVJNbkVRbXFMaTRHRktwRk1uSnlaZy9mejdzN093MDdtTzF0TFNndHJZV3ExZXZ4dGl4WXpGbXpCaE1tVElGV1ZsWnFLbXB3YUpGaTdCNDhXSzB0TFFnS1NrSk9UazVPcTlxeUh6ZDdUeXBYMzMxRmZ6OS9iRjY5V3A4K2VXWHNMZTNSMHBLQ21wcmE1R1Rrd05mWDE4Y08zWU1VVkZSYUdob2dKdWJHem83TzhXRW1wS1NBaXNySzUxamVQT0trNGdHUlU5UEQ2cXJxL0hJSTQvQTJ0b2FGUlVWT0hueXBEZ3B3WHZ2dlFkN2UzdkV4TVJBcVZSQ0xwY2pJaUpDNTBoQXhjWEZ5TXpNeEJ0dnZDRjJtUC8yMjI4eGI5NDg1T1hsaVYwTHlQVGRqM2xTVzF0YmNmVG9VU1FtSnVLRkYxNFE1d1crZHUwYUZpeFlnS1NrSlBqNitpSXhNUkh1N3U2b3JxNkdoNGNIcXFxcVlHOXZqL1QwZFBqNStVR3BWQnJVMTNTb1llSWtNakpyYTJzc1dMQUFFb2tFTTJiTVFHTmpJeElTRW1Cblo0ZlEwRkNFaG9hS1plVnlPWlJLcGM2aDEwYU5Hb1g2K25va0p5ZHJUQjd3eHovK0VRVUZCUnIzdGNnMDNlOTVVaTlkdW9ScDA2YUpUZmVxT0dwc2JNU0xMNzZJNTU1N0RnQ3dmUGx5ckZ5NUVpRWhJYkMzdDRlL3Z6OCsvZlJUc2J1YXY3OC9ObTNhcExYOXQ5NTZTOSt2YXRiTStobDExWnhzZDQ2QVFjYWg2aWY2OWRkZm0yeGNtVVBNcURxZ1d3TEd6T0JUS0JSbVBaeW1LY1NNWmZ4MUVwa1JTMG1hWkJ6bW5EUk5CZjlDaVlpSURNREVTVVJFWkFBbVRpSWlJZ013Y1JJUkVSbUFpWk9JaU1nQVRKeEVSRVFHWU9Ja0lpSXlBQk1uRVJHUkFaZzRpWWlJRE1ERVNVUkVaQUFtVGlJaUlnTXdjUklSRVJtQWlaT0lpTWdBVEp4RVJFUUdNUGZFMlE0QWJXMXR4cTZIeFd0dmIxZTk3RFJtUGZUQW1ERVJqQmt5bEtuRWpGa25Ua0VRS2dIZzh1WEx4cTZLeGJ0MjdSb0FRQkNFUzBhdVNyOFlNNmFETVVPR01wV1lNZXZFQ1dBSEFHUmtaS0NxcWdxM2I5ODJkbjBzVG50N082cXJxN0Zod3diVm9rK05XUjg5TUdhTWpERkRoaksxbUpFWWMrZjNnRTFBUU1CQmlVUVNhdXlLRUFEZ1pGZFgxOU9WbFpYZHhxNUlQeGd6cG9VeFE0WXllc3hJamJYamUwVFowTkR3eWNpUkk5c2xFc2xEQUZ3QjJCaTdVaGFtVXhDRWJ3SGtkbmQzdjJyaUIwQ0FNV01LR0ROa0tIT0xHU0lpSWlJaUlpSWlJaUlpSWlJaUlpSWlJaUlpSWlJaUlpSWlJaUlpSWlJaUlpSWlJaUlpSWlJaUlpSWlJaUlpSWlJaUlpSWlJaUlpSWlJaUlpSWlJaUlpSWlJaUlpSWlJaUlpSWlJaUlpSWlJaUlpSWlJaUlpSWlJaUlpSWlJaUlpSWlJaUlpSWlJaUlpSWlJaUlpSXBYL0J5emhHRmFES3IyQUFBQUFBRWxGVGtTdVFtQ0MiLAoJIlRoZW1lIiA6ICIiLAoJIlR5cGUiIDogImZsb3ciLAoJIlZlcnNpb24iIDogIiIKfQo="/>
    </extobj>
  </extobjs>
</s:customData>
</file>

<file path=customXml/itemProps79.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1381</Words>
  <Application>WPS 演示</Application>
  <PresentationFormat>宽屏</PresentationFormat>
  <Paragraphs>218</Paragraphs>
  <Slides>18</Slides>
  <Notes>15</Notes>
  <HiddenSlides>0</HiddenSlides>
  <MMClips>0</MMClips>
  <ScaleCrop>false</ScaleCrop>
  <HeadingPairs>
    <vt:vector size="8" baseType="variant">
      <vt:variant>
        <vt:lpstr>已用的字体</vt:lpstr>
      </vt:variant>
      <vt:variant>
        <vt:i4>16</vt:i4>
      </vt:variant>
      <vt:variant>
        <vt:lpstr>主题</vt:lpstr>
      </vt:variant>
      <vt:variant>
        <vt:i4>2</vt:i4>
      </vt:variant>
      <vt:variant>
        <vt:lpstr>嵌入 OLE 服务器</vt:lpstr>
      </vt:variant>
      <vt:variant>
        <vt:i4>13</vt:i4>
      </vt:variant>
      <vt:variant>
        <vt:lpstr>幻灯片标题</vt:lpstr>
      </vt:variant>
      <vt:variant>
        <vt:i4>18</vt:i4>
      </vt:variant>
    </vt:vector>
  </HeadingPairs>
  <TitlesOfParts>
    <vt:vector size="49" baseType="lpstr">
      <vt:lpstr>Arial</vt:lpstr>
      <vt:lpstr>宋体</vt:lpstr>
      <vt:lpstr>Wingdings</vt:lpstr>
      <vt:lpstr>思源黑体 CN Regular</vt:lpstr>
      <vt:lpstr>黑体</vt:lpstr>
      <vt:lpstr>Arial</vt:lpstr>
      <vt:lpstr>微软雅黑</vt:lpstr>
      <vt:lpstr>Georgia</vt:lpstr>
      <vt:lpstr>Times New Roman</vt:lpstr>
      <vt:lpstr>Impact</vt:lpstr>
      <vt:lpstr>思源黑体 CN Bold</vt:lpstr>
      <vt:lpstr>仿宋</vt:lpstr>
      <vt:lpstr>等线</vt:lpstr>
      <vt:lpstr>Calibri</vt:lpstr>
      <vt:lpstr>Arial Unicode MS</vt:lpstr>
      <vt:lpstr>等线 Light</vt:lpstr>
      <vt:lpstr>Office 主题​​</vt:lpstr>
      <vt:lpstr>1_Office 主题</vt:lpstr>
      <vt:lpstr>Equation.DSMT4</vt:lpstr>
      <vt:lpstr>Equation.DSMT4</vt:lpstr>
      <vt:lpstr>Paint.Picture</vt:lpstr>
      <vt:lpstr>Paint.Picture</vt:lpstr>
      <vt:lpstr>Paint.Picture</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5992f88a679d5</dc:title>
  <dc:creator>Administrator</dc:creator>
  <cp:lastModifiedBy>lll！</cp:lastModifiedBy>
  <cp:revision>971</cp:revision>
  <cp:lastPrinted>2020-10-24T03:16:00Z</cp:lastPrinted>
  <dcterms:created xsi:type="dcterms:W3CDTF">2017-08-15T06:37:00Z</dcterms:created>
  <dcterms:modified xsi:type="dcterms:W3CDTF">2023-05-13T01:02:42Z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1E0200BFBD5C4C4897E4779282BF2C82_12</vt:lpwstr>
  </property>
</Properties>
</file>