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9A6A6-96D4-4BCD-B301-1B396D1531B1}" type="datetimeFigureOut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146B4-102E-43BC-BE22-8C91054BC2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65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3EEA-07AF-4237-A558-58A4998BD2F9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663F-C2D5-46AF-8883-BCE37A41997B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16A0-1D2F-4AC6-8A50-530705BEF09A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E3AC-B1F9-470C-8385-37A7F5C53E92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7312-7A0E-43C4-A951-E9D2C031D04C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D61D-2260-4333-B21B-281BC120E241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178F-ABC4-49B9-BD29-6CD5102576A8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951E7-899B-4F0C-9A44-5DE93A2B92A5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47D2-3193-4DAD-8946-F2165257ED00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544F-24BB-46FA-A1FB-088CD6025E57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7DCB-6F5B-4014-9DBA-ED14B88333DD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1E403-84A6-445C-B178-26D56F91B77B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N(2,3,4)-prong events analysis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00FF"/>
                </a:solidFill>
                <a:latin typeface="+mj-lt"/>
              </a:rPr>
              <a:t>Jan. 4 , 2017</a:t>
            </a:r>
          </a:p>
          <a:p>
            <a:r>
              <a:rPr lang="en-US" altLang="zh-CN" b="1" dirty="0" smtClean="0">
                <a:solidFill>
                  <a:srgbClr val="0000FF"/>
                </a:solidFill>
                <a:latin typeface="+mj-lt"/>
              </a:rPr>
              <a:t>B.X. Zhang, H.M. Hu</a:t>
            </a:r>
            <a:endParaRPr lang="zh-CN" altLang="en-US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630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N</a:t>
            </a:r>
            <a:r>
              <a:rPr lang="en-US" altLang="zh-CN" dirty="0" smtClean="0">
                <a:solidFill>
                  <a:srgbClr val="FF0000"/>
                </a:solidFill>
              </a:rPr>
              <a:t>-prong angle distribution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9087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Ecm</a:t>
            </a:r>
            <a:r>
              <a:rPr lang="en-US" altLang="zh-CN" dirty="0" smtClean="0"/>
              <a:t>=2.2324GeV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105" y="1336532"/>
            <a:ext cx="2551047" cy="1775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31"/>
          <a:stretch/>
        </p:blipFill>
        <p:spPr bwMode="auto">
          <a:xfrm>
            <a:off x="827584" y="1340768"/>
            <a:ext cx="2515173" cy="1767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604" y="1340768"/>
            <a:ext cx="2505397" cy="1771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894" y="4732390"/>
            <a:ext cx="2758599" cy="195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23" y="3108462"/>
            <a:ext cx="2435034" cy="164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929" y="3083510"/>
            <a:ext cx="2631675" cy="164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604" y="3083511"/>
            <a:ext cx="2505397" cy="1569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004048" y="3212976"/>
            <a:ext cx="928548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 smtClean="0">
                <a:solidFill>
                  <a:srgbClr val="0000FF"/>
                </a:solidFill>
              </a:rPr>
              <a:t>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1680" y="2060848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2-prong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1720" y="3284984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2-prong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1960" y="2204864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 smtClean="0">
                <a:solidFill>
                  <a:srgbClr val="0000FF"/>
                </a:solidFill>
              </a:rPr>
              <a:t>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6296" y="3284984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4-prong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04248" y="2195572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4-prong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723-45BB-48C4-B935-BFB297D764E7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96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N-prong </a:t>
            </a:r>
            <a:r>
              <a:rPr lang="en-US" altLang="zh-CN" sz="3600" dirty="0">
                <a:solidFill>
                  <a:srgbClr val="FF0000"/>
                </a:solidFill>
              </a:rPr>
              <a:t>angle distribution</a:t>
            </a:r>
            <a:endParaRPr lang="zh-CN" altLang="en-US" sz="36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34037"/>
            <a:ext cx="2702239" cy="194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7647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Ecm</a:t>
            </a:r>
            <a:r>
              <a:rPr lang="en-US" altLang="zh-CN" dirty="0" smtClean="0"/>
              <a:t>=3.080GeV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124744"/>
            <a:ext cx="2664296" cy="188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457" y="1134036"/>
            <a:ext cx="2658187" cy="1944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25144"/>
            <a:ext cx="2990271" cy="207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33" y="2996952"/>
            <a:ext cx="2651872" cy="1779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655" y="3041129"/>
            <a:ext cx="2694802" cy="168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151" y="3103832"/>
            <a:ext cx="2661849" cy="162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436096" y="3140968"/>
            <a:ext cx="936104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 smtClean="0">
                <a:solidFill>
                  <a:srgbClr val="0000FF"/>
                </a:solidFill>
              </a:rPr>
              <a:t>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1916832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2-prong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3768" y="3140968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 smtClean="0">
                <a:solidFill>
                  <a:srgbClr val="0000FF"/>
                </a:solidFill>
              </a:rPr>
              <a:t>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4368" y="3212976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 smtClean="0">
                <a:solidFill>
                  <a:srgbClr val="0000FF"/>
                </a:solidFill>
              </a:rPr>
              <a:t>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0312" y="2123564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 smtClean="0">
                <a:solidFill>
                  <a:srgbClr val="0000FF"/>
                </a:solidFill>
              </a:rPr>
              <a:t>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2132856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 smtClean="0">
                <a:solidFill>
                  <a:srgbClr val="0000FF"/>
                </a:solidFill>
              </a:rPr>
              <a:t>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ADE0-AF7C-4AA9-8FED-F68413DEF5DD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762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N-prong </a:t>
            </a:r>
            <a:r>
              <a:rPr lang="en-US" altLang="zh-CN" sz="3600" dirty="0">
                <a:solidFill>
                  <a:srgbClr val="FF0000"/>
                </a:solidFill>
              </a:rPr>
              <a:t>angle distribution</a:t>
            </a:r>
            <a:endParaRPr lang="zh-CN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7647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Ecm</a:t>
            </a:r>
            <a:r>
              <a:rPr lang="en-US" altLang="zh-CN" dirty="0" smtClean="0"/>
              <a:t>=3.650GeV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291162"/>
            <a:ext cx="2592288" cy="18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60" y="1305513"/>
            <a:ext cx="2592288" cy="183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977" y="1316466"/>
            <a:ext cx="2586059" cy="1831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416" y="4725144"/>
            <a:ext cx="3229744" cy="2137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2586980" cy="1607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068960"/>
            <a:ext cx="2592288" cy="1679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977" y="3140968"/>
            <a:ext cx="2505447" cy="1607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932040" y="3212976"/>
            <a:ext cx="936104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 smtClean="0">
                <a:solidFill>
                  <a:srgbClr val="0000FF"/>
                </a:solidFill>
              </a:rPr>
              <a:t>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79712" y="3284984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2-prong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9672" y="2267580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2-prong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9952" y="2267580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 smtClean="0">
                <a:solidFill>
                  <a:srgbClr val="0000FF"/>
                </a:solidFill>
              </a:rPr>
              <a:t>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4288" y="3284984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4-prong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76256" y="2204864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4-prong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68B4-6BD3-4F59-AC74-7619BF8C84DE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47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N-prong </a:t>
            </a:r>
            <a:r>
              <a:rPr lang="en-US" altLang="zh-CN" sz="3600" dirty="0">
                <a:solidFill>
                  <a:srgbClr val="FF0000"/>
                </a:solidFill>
              </a:rPr>
              <a:t>angle distribution</a:t>
            </a:r>
            <a:endParaRPr lang="zh-CN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7647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Ecm</a:t>
            </a:r>
            <a:r>
              <a:rPr lang="en-US" altLang="zh-CN" dirty="0" smtClean="0"/>
              <a:t>=3.0969GeV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437" y="1196752"/>
            <a:ext cx="259816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99" y="1196752"/>
            <a:ext cx="2607838" cy="18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75884"/>
            <a:ext cx="2879774" cy="189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938458"/>
            <a:ext cx="2217049" cy="1676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110" y="3190535"/>
            <a:ext cx="2562597" cy="174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193476"/>
            <a:ext cx="2471539" cy="174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41" y="3179429"/>
            <a:ext cx="2586895" cy="170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3688" y="2101242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2-prong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024" y="3356992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 smtClean="0">
                <a:solidFill>
                  <a:srgbClr val="0000FF"/>
                </a:solidFill>
              </a:rPr>
              <a:t>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3728" y="3356992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2-prong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92280" y="2123564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4</a:t>
            </a:r>
            <a:r>
              <a:rPr lang="en-US" altLang="zh-CN" dirty="0" smtClean="0">
                <a:solidFill>
                  <a:srgbClr val="0000FF"/>
                </a:solidFill>
              </a:rPr>
              <a:t>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5976" y="2132856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3</a:t>
            </a:r>
            <a:r>
              <a:rPr lang="en-US" altLang="zh-CN" dirty="0" smtClean="0">
                <a:solidFill>
                  <a:srgbClr val="0000FF"/>
                </a:solidFill>
              </a:rPr>
              <a:t>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80312" y="3356992"/>
            <a:ext cx="1080120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4-prong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EB74-6654-4168-A453-67495F6103A8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954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conclusion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Angle distribution of 3-prong events is abnormal. 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Add the selection criteria for 3-prong events is necessary.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0FCF-B18D-4DD8-947F-E696781FA771}" type="datetime1">
              <a:rPr lang="zh-CN" altLang="en-US" smtClean="0"/>
              <a:t>2017-1-4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17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86</Words>
  <Application>Microsoft Office PowerPoint</Application>
  <PresentationFormat>全屏显示(4:3)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N(2,3,4)-prong events analysis</vt:lpstr>
      <vt:lpstr>N-prong angle distribution</vt:lpstr>
      <vt:lpstr>N-prong angle distribution</vt:lpstr>
      <vt:lpstr>N-prong angle distribution</vt:lpstr>
      <vt:lpstr>N-prong angle distribution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3-prong events analysis</dc:title>
  <dc:creator>hellozhang</dc:creator>
  <cp:lastModifiedBy>unknown</cp:lastModifiedBy>
  <cp:revision>13</cp:revision>
  <dcterms:created xsi:type="dcterms:W3CDTF">2017-01-04T01:01:42Z</dcterms:created>
  <dcterms:modified xsi:type="dcterms:W3CDTF">2017-01-04T03:32:04Z</dcterms:modified>
</cp:coreProperties>
</file>