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61" r:id="rId2"/>
    <p:sldId id="262" r:id="rId3"/>
    <p:sldId id="263" r:id="rId4"/>
    <p:sldId id="264" r:id="rId5"/>
    <p:sldId id="271" r:id="rId6"/>
    <p:sldId id="272" r:id="rId7"/>
    <p:sldId id="273" r:id="rId8"/>
    <p:sldId id="265" r:id="rId9"/>
    <p:sldId id="266" r:id="rId10"/>
    <p:sldId id="256" r:id="rId11"/>
    <p:sldId id="267" r:id="rId12"/>
    <p:sldId id="269" r:id="rId13"/>
    <p:sldId id="270" r:id="rId14"/>
    <p:sldId id="268" r:id="rId15"/>
    <p:sldId id="278" r:id="rId16"/>
    <p:sldId id="275" r:id="rId17"/>
    <p:sldId id="276" r:id="rId18"/>
    <p:sldId id="277" r:id="rId19"/>
    <p:sldId id="279" r:id="rId20"/>
    <p:sldId id="284" r:id="rId21"/>
    <p:sldId id="283" r:id="rId22"/>
    <p:sldId id="281" r:id="rId23"/>
    <p:sldId id="282" r:id="rId24"/>
    <p:sldId id="287" r:id="rId25"/>
    <p:sldId id="285" r:id="rId26"/>
    <p:sldId id="286" r:id="rId27"/>
    <p:sldId id="289" r:id="rId28"/>
    <p:sldId id="292" r:id="rId29"/>
    <p:sldId id="290" r:id="rId30"/>
    <p:sldId id="291" r:id="rId31"/>
    <p:sldId id="288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 snapToGrid="0">
      <p:cViewPr>
        <p:scale>
          <a:sx n="90" d="100"/>
          <a:sy n="90" d="100"/>
        </p:scale>
        <p:origin x="84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9F6D4-B34D-4731-8D6A-967B441663DF}" type="datetimeFigureOut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7D0E5-7408-4FD4-9C72-73E99CF3C8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47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D0E5-7408-4FD4-9C72-73E99CF3C8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23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D0E5-7408-4FD4-9C72-73E99CF3C8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81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5BB3B-B443-49C9-B16C-A26574D2C916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10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2FB4-7125-42FC-9D45-406340809F41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78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ABAF-8BFE-44B7-B724-0CFBD6B3171C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14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801E-2A0B-4FAE-8D28-B22DA6003C7D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8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D2FEA7F-2D73-49F2-8F14-E859420165BF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05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71DF-37BD-42BE-B5DE-C2951F87D918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7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3E1B-96F5-4EAA-A1E6-1E5B029B10D3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08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13D8-E9F8-4FDE-8532-90E84767C3E1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02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2607-86B0-4602-BF05-F7DA9CCB946C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21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84A0-88AA-43B3-9B3A-9DD6ADA53DFC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96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36FA-03CE-45A8-B3DA-DD30DAF84574}" type="datetime1">
              <a:rPr lang="zh-CN" altLang="en-US" smtClean="0"/>
              <a:t>2019/1/6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44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C8EEC65-6C9C-4429-B02E-5DD2610D37BE}" type="datetime1">
              <a:rPr lang="zh-CN" altLang="en-US" smtClean="0"/>
              <a:t>2019/1/6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7E88463-BAA2-42DF-A5F5-FCA1AE9227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17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36" y="265820"/>
            <a:ext cx="11544667" cy="55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8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23644"/>
              </p:ext>
            </p:extLst>
          </p:nvPr>
        </p:nvGraphicFramePr>
        <p:xfrm>
          <a:off x="1876137" y="2117243"/>
          <a:ext cx="618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920"/>
                <a:gridCol w="1237920"/>
                <a:gridCol w="1237920"/>
                <a:gridCol w="1237920"/>
                <a:gridCol w="12379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Charged mode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Neutral mode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Lxh</a:t>
                      </a:r>
                      <a:r>
                        <a:rPr lang="en-US" altLang="zh-CN" dirty="0" smtClean="0"/>
                        <a:t> weight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PWA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Lxh</a:t>
                      </a:r>
                      <a:r>
                        <a:rPr lang="en-US" altLang="zh-CN" dirty="0" smtClean="0"/>
                        <a:t> weight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PWA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4180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0.277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4230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0.312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0.292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4360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0.378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4420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0.340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24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162" y="65165"/>
            <a:ext cx="9444801" cy="32069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30" y="3272068"/>
            <a:ext cx="9444098" cy="32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2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94" y="627342"/>
            <a:ext cx="9972748" cy="22574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94" y="3266634"/>
            <a:ext cx="9972748" cy="22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22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44" y="507847"/>
            <a:ext cx="9972748" cy="22574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67" y="3443279"/>
            <a:ext cx="9972748" cy="22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17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14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093488"/>
              </p:ext>
            </p:extLst>
          </p:nvPr>
        </p:nvGraphicFramePr>
        <p:xfrm>
          <a:off x="502276" y="1576111"/>
          <a:ext cx="1144893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 charged tracks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 charged</a:t>
                      </a:r>
                      <a:r>
                        <a:rPr lang="en-US" altLang="zh-CN" baseline="0" dirty="0" smtClean="0"/>
                        <a:t> tracks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nGood</a:t>
                      </a:r>
                      <a:r>
                        <a:rPr lang="en-US" altLang="zh-CN" baseline="0" dirty="0" smtClean="0"/>
                        <a:t>=5/6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Vertex </a:t>
                      </a:r>
                    </a:p>
                    <a:p>
                      <a:pPr algn="ctr"/>
                      <a:r>
                        <a:rPr lang="en-US" altLang="zh-CN" dirty="0" smtClean="0"/>
                        <a:t>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Vertex </a:t>
                      </a:r>
                    </a:p>
                    <a:p>
                      <a:pPr algn="ctr"/>
                      <a:r>
                        <a:rPr lang="en-US" altLang="zh-CN" dirty="0" smtClean="0"/>
                        <a:t>fit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Phsp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0.776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Weight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0.792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Pwa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0.774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01899" y="640595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Relative efficiency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37460"/>
              </p:ext>
            </p:extLst>
          </p:nvPr>
        </p:nvGraphicFramePr>
        <p:xfrm>
          <a:off x="502276" y="4147418"/>
          <a:ext cx="1144893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 charged tracks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 charged</a:t>
                      </a:r>
                      <a:r>
                        <a:rPr lang="en-US" altLang="zh-CN" baseline="0" dirty="0" smtClean="0"/>
                        <a:t> tracks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nGood</a:t>
                      </a:r>
                      <a:r>
                        <a:rPr lang="en-US" altLang="zh-CN" baseline="0" dirty="0" smtClean="0"/>
                        <a:t>=5/6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Vertex </a:t>
                      </a:r>
                    </a:p>
                    <a:p>
                      <a:pPr algn="ctr"/>
                      <a:r>
                        <a:rPr lang="en-US" altLang="zh-CN" dirty="0" smtClean="0"/>
                        <a:t>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Vertex </a:t>
                      </a:r>
                    </a:p>
                    <a:p>
                      <a:pPr algn="ctr"/>
                      <a:r>
                        <a:rPr lang="en-US" altLang="zh-CN" dirty="0" smtClean="0"/>
                        <a:t>fit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Phsp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0,910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0.786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Weight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0.794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Pwa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0.778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01899" y="3710229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0.5&lt;</a:t>
            </a:r>
            <a:r>
              <a:rPr lang="en-US" altLang="zh-CN" dirty="0" err="1" smtClean="0"/>
              <a:t>mpipi</a:t>
            </a:r>
            <a:r>
              <a:rPr lang="en-US" altLang="zh-CN" dirty="0" smtClean="0"/>
              <a:t>&lt;0.7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759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1" y="0"/>
            <a:ext cx="9461880" cy="32127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842" y="3212701"/>
            <a:ext cx="9326789" cy="31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1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20" y="67441"/>
            <a:ext cx="9681082" cy="3287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471" y="3267842"/>
            <a:ext cx="9101765" cy="309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2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52" y="72758"/>
            <a:ext cx="9696738" cy="32924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57" y="3549605"/>
            <a:ext cx="9446873" cy="32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555" y="333255"/>
            <a:ext cx="8600737" cy="29203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279" y="3547342"/>
            <a:ext cx="8564500" cy="29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77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162" y="65165"/>
            <a:ext cx="9444801" cy="32069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30" y="3272068"/>
            <a:ext cx="9444098" cy="32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6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15" y="296993"/>
            <a:ext cx="11555406" cy="55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7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876137" y="2117243"/>
          <a:ext cx="618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920"/>
                <a:gridCol w="1237920"/>
                <a:gridCol w="1237920"/>
                <a:gridCol w="1237920"/>
                <a:gridCol w="12379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Charged mode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Neutral mode</a:t>
                      </a:r>
                      <a:endParaRPr lang="zh-CN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Lxh</a:t>
                      </a:r>
                      <a:r>
                        <a:rPr lang="en-US" altLang="zh-CN" dirty="0" smtClean="0"/>
                        <a:t> weight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PWA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Lxh</a:t>
                      </a:r>
                      <a:r>
                        <a:rPr lang="en-US" altLang="zh-CN" dirty="0" smtClean="0"/>
                        <a:t> weight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PWA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4180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0.277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4230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0.312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0.292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4360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0.378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4420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0.340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312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21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502276" y="1576111"/>
          <a:ext cx="1144893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 charged tracks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 charged</a:t>
                      </a:r>
                      <a:r>
                        <a:rPr lang="en-US" altLang="zh-CN" baseline="0" dirty="0" smtClean="0"/>
                        <a:t> tracks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nGood</a:t>
                      </a:r>
                      <a:r>
                        <a:rPr lang="en-US" altLang="zh-CN" baseline="0" dirty="0" smtClean="0"/>
                        <a:t>=5/6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Vertex </a:t>
                      </a:r>
                    </a:p>
                    <a:p>
                      <a:pPr algn="ctr"/>
                      <a:r>
                        <a:rPr lang="en-US" altLang="zh-CN" dirty="0" smtClean="0"/>
                        <a:t>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Vertex </a:t>
                      </a:r>
                    </a:p>
                    <a:p>
                      <a:pPr algn="ctr"/>
                      <a:r>
                        <a:rPr lang="en-US" altLang="zh-CN" dirty="0" smtClean="0"/>
                        <a:t>fit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Phsp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0.776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Weight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0.792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Pwa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0.897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0.774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01899" y="640595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Relative efficiency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502276" y="4147418"/>
          <a:ext cx="1144893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  <a:gridCol w="10408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 charged tracks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 charged</a:t>
                      </a:r>
                      <a:r>
                        <a:rPr lang="en-US" altLang="zh-CN" baseline="0" dirty="0" smtClean="0"/>
                        <a:t> tracks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nGood</a:t>
                      </a:r>
                      <a:r>
                        <a:rPr lang="en-US" altLang="zh-CN" baseline="0" dirty="0" smtClean="0"/>
                        <a:t>=5/6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Vertex </a:t>
                      </a:r>
                    </a:p>
                    <a:p>
                      <a:pPr algn="ctr"/>
                      <a:r>
                        <a:rPr lang="en-US" altLang="zh-CN" dirty="0" smtClean="0"/>
                        <a:t>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Vertex </a:t>
                      </a:r>
                    </a:p>
                    <a:p>
                      <a:pPr algn="ctr"/>
                      <a:r>
                        <a:rPr lang="en-US" altLang="zh-CN" dirty="0" smtClean="0"/>
                        <a:t>fit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2C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Phsp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0,910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0.786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Weight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mtClean="0"/>
                        <a:t>0.794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Pwa</a:t>
                      </a:r>
                      <a:r>
                        <a:rPr lang="en-US" altLang="zh-CN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0.625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0.830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0.902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0.778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01899" y="3710229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0.5&lt;</a:t>
            </a:r>
            <a:r>
              <a:rPr lang="en-US" altLang="zh-CN" dirty="0" err="1" smtClean="0"/>
              <a:t>mpipi</a:t>
            </a:r>
            <a:r>
              <a:rPr lang="en-US" altLang="zh-CN" dirty="0" smtClean="0"/>
              <a:t>&lt;0.7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3584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19" y="981289"/>
            <a:ext cx="9944173" cy="22479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20" y="3873344"/>
            <a:ext cx="9944173" cy="22479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7818" y="350874"/>
            <a:ext cx="349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Phsp</a:t>
            </a:r>
            <a:r>
              <a:rPr lang="en-US" altLang="zh-CN" dirty="0" smtClean="0"/>
              <a:t> MC without weighting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7137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31" y="975972"/>
            <a:ext cx="9944173" cy="22479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32" y="3724488"/>
            <a:ext cx="9944173" cy="22479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7818" y="350874"/>
            <a:ext cx="3492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Phsp</a:t>
            </a:r>
            <a:r>
              <a:rPr lang="en-US" altLang="zh-CN" dirty="0" smtClean="0"/>
              <a:t> MC with weighting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7998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29" y="1130697"/>
            <a:ext cx="6648499" cy="2257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94" y="3528339"/>
            <a:ext cx="9972748" cy="22574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8329" y="183269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Instead of using data sample, use </a:t>
            </a:r>
            <a:r>
              <a:rPr lang="en-US" altLang="zh-CN" dirty="0" err="1" smtClean="0"/>
              <a:t>pwa</a:t>
            </a:r>
            <a:r>
              <a:rPr lang="en-US" altLang="zh-CN" dirty="0" smtClean="0"/>
              <a:t> MC to weight the </a:t>
            </a:r>
            <a:r>
              <a:rPr lang="en-US" altLang="zh-CN" dirty="0" err="1" smtClean="0"/>
              <a:t>phsp</a:t>
            </a:r>
            <a:r>
              <a:rPr lang="en-US" altLang="zh-CN" dirty="0" smtClean="0"/>
              <a:t> MC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28329" y="691265"/>
            <a:ext cx="461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Distributions of MC truth before cuts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3294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85" y="1218910"/>
            <a:ext cx="6648499" cy="22574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29" y="3634665"/>
            <a:ext cx="9972748" cy="22574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8329" y="691265"/>
            <a:ext cx="461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Distributions of MC truth after cuts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7975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26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88" y="39497"/>
            <a:ext cx="9972748" cy="22574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88" y="2296939"/>
            <a:ext cx="9972748" cy="22574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88" y="4554381"/>
            <a:ext cx="9972748" cy="22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3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27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35729"/>
              </p:ext>
            </p:extLst>
          </p:nvPr>
        </p:nvGraphicFramePr>
        <p:xfrm>
          <a:off x="1776819" y="1644699"/>
          <a:ext cx="812800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2D mass 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weight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Amp</a:t>
                      </a:r>
                      <a:r>
                        <a:rPr lang="en-US" altLang="zh-CN" baseline="0" dirty="0" smtClean="0"/>
                        <a:t> </a:t>
                      </a:r>
                    </a:p>
                    <a:p>
                      <a:pPr algn="ctr"/>
                      <a:r>
                        <a:rPr lang="en-US" altLang="zh-CN" baseline="0" dirty="0" smtClean="0"/>
                        <a:t>weight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PWA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Relative eff 1(%)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Relative eff 2(%)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4230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4360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0.412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5.6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18705" y="459716"/>
            <a:ext cx="1026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Instead of using mass spectrum, use invariant amplitude to weight the </a:t>
            </a:r>
            <a:r>
              <a:rPr lang="en-US" altLang="zh-CN" dirty="0" err="1" smtClean="0"/>
              <a:t>phsp</a:t>
            </a:r>
            <a:r>
              <a:rPr lang="en-US" altLang="zh-CN" dirty="0" smtClean="0"/>
              <a:t> MC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7585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65" y="652233"/>
            <a:ext cx="9972748" cy="22574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65" y="3735675"/>
            <a:ext cx="9972748" cy="22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6" y="630968"/>
            <a:ext cx="9972748" cy="22574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16" y="3326320"/>
            <a:ext cx="9972748" cy="22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5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41" y="276211"/>
            <a:ext cx="11539999" cy="55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9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10" y="1157278"/>
            <a:ext cx="9972748" cy="22574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82" y="3868581"/>
            <a:ext cx="9972748" cy="22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5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31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40" y="994451"/>
            <a:ext cx="9972748" cy="22574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40" y="4129079"/>
            <a:ext cx="9972748" cy="22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2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65" y="317775"/>
            <a:ext cx="11623126" cy="56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4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2242"/>
            <a:ext cx="12192000" cy="20670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9" y="197804"/>
            <a:ext cx="12192000" cy="20670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7574"/>
            <a:ext cx="12192000" cy="2067034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8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66" y="3614320"/>
            <a:ext cx="9944173" cy="22479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5" y="727364"/>
            <a:ext cx="9944173" cy="2247916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102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90" y="3718206"/>
            <a:ext cx="9944173" cy="22479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90" y="772382"/>
            <a:ext cx="9944173" cy="2247916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37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54" y="715665"/>
            <a:ext cx="9972748" cy="22574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4" y="3495233"/>
            <a:ext cx="9972748" cy="22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8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8463-BAA2-42DF-A5F5-FCA1AE9227D7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40" y="637733"/>
            <a:ext cx="9972748" cy="225744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40" y="3593947"/>
            <a:ext cx="9972748" cy="225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76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头类型">
  <a:themeElements>
    <a:clrScheme name="木头类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头类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头类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11359</TotalTime>
  <Words>399</Words>
  <Application>Microsoft Office PowerPoint</Application>
  <PresentationFormat>宽屏</PresentationFormat>
  <Paragraphs>324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Rockwell</vt:lpstr>
      <vt:lpstr>Rockwell Condensed</vt:lpstr>
      <vt:lpstr>方正姚体</vt:lpstr>
      <vt:lpstr>宋体</vt:lpstr>
      <vt:lpstr>Calibri</vt:lpstr>
      <vt:lpstr>Wingdings</vt:lpstr>
      <vt:lpstr>木头类型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 XH</dc:creator>
  <cp:lastModifiedBy>L XH</cp:lastModifiedBy>
  <cp:revision>90</cp:revision>
  <dcterms:created xsi:type="dcterms:W3CDTF">2018-12-10T06:21:52Z</dcterms:created>
  <dcterms:modified xsi:type="dcterms:W3CDTF">2019-01-06T08:32:55Z</dcterms:modified>
</cp:coreProperties>
</file>