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100" d="100"/>
          <a:sy n="100" d="100"/>
        </p:scale>
        <p:origin x="70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50363-A3AF-43C7-BA12-BE7C4A560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50BC72-4D06-46E4-9F0F-C980400FD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7AEE8C-A6A4-4AAB-B1A9-A1CC5075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33DE8-BF3D-4EB2-B7AF-96A28CBE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613917-9F0B-4F1C-823A-4C10CB16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4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55D2B-36AE-43EF-8F7A-8D0914DE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4D31EF-421A-4576-8480-1785916D4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EAE516-7D3F-4553-865C-38B3E162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DD8465-42AB-4DC0-9A80-58B8D23F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31442-DD28-4562-8E14-15420635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6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9B855A-7445-4D18-9F3B-DDA0D052E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10C811-04F2-4A25-80BC-511D445F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A3E4C-A67C-4989-9A71-23FD272E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471F0-3FD3-416C-B7C2-A6DB6613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0DABA3-E3B9-4DAC-AEDB-B6833779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8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4403F-59FB-4A63-8201-9061D63F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A05E8C-28E1-4056-9FF6-22C169C6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4323F-5C12-4750-AF38-78F2A602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F13A8-0A4E-4B89-81CE-90A7A994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ADE9E1-C1A4-4A6A-96CA-9FEC10DC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4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0FED9-0DD5-400C-907A-B3D2ECE9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04C1B-30DF-4A9E-824E-2E83E8C4B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F5469-6EE6-4C12-8755-CB4F4091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C6CA57-97FF-46D1-8604-6166FEB6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34EF9-DEC0-4364-845D-D122B582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2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0FA68-DCAC-4E2E-A56C-A37355B5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8E07A-B909-4CFF-8954-60B5D4B9A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1355A1-1346-4EB0-95E8-4D7AAF650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CE7F1E-21F3-4C50-AF4A-E1CC650A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94C36C-7F0E-4FE9-B67F-32C3C4B0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EB9677-6A06-4154-805E-7B3581C9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5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40FCB-8DF6-40A8-9B1D-A16208F0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0BD938-2143-447F-A5D8-693AAD7F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0778AB-B86A-4AEC-B6DD-6341E0D8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B7585F-F742-4B12-94E9-1F02CCCE0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D37E8B-7969-45C2-A229-78DC613A1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AE8BA3-77FA-4876-9232-23CE8E4B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E60241-C7BE-490D-89A6-806DEEDE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54C7B31-41F9-4DB2-87A9-D365A28A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66BEF-5B51-46E6-8FD2-A03723AA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D32002-DCB8-4AE4-9B62-B17B3BA9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E91AA7-7767-4655-858D-8B562439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E468CA-B17A-47C3-BEE4-AA7269D0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1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CCB820-245C-4867-A466-9212CADA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2082E8-7EDA-4611-8F6B-390CC0E1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2CA92B-C3BD-4985-A7B7-D7259D3F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3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7048C-AB70-4FB0-8A41-57735B3F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469314-7A4E-401F-941F-0D0A4131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0059B0-5DB3-4AF4-ABE5-91B9DD4B5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917F11-F52F-4DE7-B38B-7684A547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1D721A-6A61-47F6-A03D-4A08DFED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66CC54-277D-4A78-A1F0-B0AB473D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27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A04DC-39E2-4C1F-AB5F-2B474B79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C8A79B7-2745-4D5D-8E26-A4D6E4230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C5586D-53CB-4819-B0D9-E7CDA8FFF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A1BFFC-66AE-4C20-AE07-389B67FE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09B593-FCA1-4DEF-9A4E-9E2929B1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75C8B0-E962-4847-9545-AE85E012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2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119633-10CC-48FA-81B3-215072E6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96EBC3-76FB-422B-8ECD-C8759024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D5D6B1-2B0C-48B0-AEB2-92FAB73C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5284-9212-4603-ACD3-2EFD47E6B2F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229773-589A-499D-96F5-14D6D81B7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24A7C-4D18-450C-8CD7-53C386E8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C0E2-A14A-4389-A73F-937910D74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76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8D4DD-3F08-4B79-AE68-5A78EF188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BEC: paper investigation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760505-14C2-45EE-B4AE-E31B93F9B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2022.07.06</a:t>
            </a:r>
            <a:endParaRPr lang="zh-CN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3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83498-DEDB-445A-8FEA-41968638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5329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reference sample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AD45A9-C54A-445E-AC75-F4B1623DF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5825"/>
                <a:ext cx="10515600" cy="5953919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Pairs: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Unlike charged pairs (UCP), resonance.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Mix of different events.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Triplets: Unlike charged pairs (UCP), resonance, containing pair correlation 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±±∓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Mix 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events.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AD45A9-C54A-445E-AC75-F4B1623DF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5825"/>
                <a:ext cx="10515600" cy="5953919"/>
              </a:xfrm>
              <a:blipFill>
                <a:blip r:embed="rId2"/>
                <a:stretch>
                  <a:fillRect l="-1043" t="-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1F504-F146-4CB6-8C42-64ECF0EF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9617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function: 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CE49857-4F17-4B4E-9750-8769ADCF6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05920"/>
            <a:ext cx="3857625" cy="57160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C9CC61-D230-453B-BC24-2C44B9DD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792667"/>
            <a:ext cx="4448175" cy="59700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5F5B66-7CCB-45AA-8F6C-BF4AE3B54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75" y="765178"/>
            <a:ext cx="2781300" cy="5048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BCEAC3-2449-4EA4-A579-DCEDF4969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213" y="1373440"/>
            <a:ext cx="3990975" cy="6286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9B04D0-1F7A-4219-862E-A8752DF350F4}"/>
              </a:ext>
            </a:extLst>
          </p:cNvPr>
          <p:cNvSpPr txBox="1"/>
          <p:nvPr/>
        </p:nvSpPr>
        <p:spPr>
          <a:xfrm>
            <a:off x="7791451" y="2115343"/>
            <a:ext cx="39957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two like sign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low relative momentum, are in an s-wave I=2 state, experiencing a repulsive strong reaction. Suzuki estimates it will reduce the lambda by ~15%.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interaction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Gamow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factor. lambda increase by 11-13%,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unaffected.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misidentification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increase the lambda by ~20-25%, r is unaffected.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Long-range momentum correlations: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85ED1EB-3516-407D-8D33-C7931D748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5529802"/>
            <a:ext cx="3086633" cy="39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0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3681E-1389-4E20-A335-88A0C288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UCP: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B2FD3-B77A-477C-83FE-EC557B81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6"/>
            <a:ext cx="10515600" cy="606742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35F13C-60D6-49F9-9EAD-08387232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575"/>
            <a:ext cx="9048750" cy="5724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5277DF-D717-462C-A565-25BF2DBE926E}"/>
              </a:ext>
            </a:extLst>
          </p:cNvPr>
          <p:cNvSpPr txBox="1"/>
          <p:nvPr/>
        </p:nvSpPr>
        <p:spPr>
          <a:xfrm>
            <a:off x="9048750" y="714375"/>
            <a:ext cx="3143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lambda of SPEAR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qqabr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suppressed by charmed mesons, and PEP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qqbar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suppressed by charmed and bottom mesons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9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3681E-1389-4E20-A335-88A0C288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MIX: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87EFAD1-1AA2-41ED-8935-A9AC21457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938212"/>
            <a:ext cx="87915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533E0C2-8334-4851-AEE4-EF90E8A17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2" y="304531"/>
            <a:ext cx="4890617" cy="654290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41E624-3D8D-484F-B8D4-1664A99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8262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function: 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368CFB-F84A-47FD-B153-650EF0A79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3" y="871537"/>
            <a:ext cx="3209925" cy="7905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3C165D-A5F9-4F3F-A19C-E9533127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3" y="1504950"/>
            <a:ext cx="37433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5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8F27324-B52F-433F-960A-3EE96637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88" y="3839203"/>
            <a:ext cx="6141888" cy="2571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2A0ECD-5219-430A-AD10-30D7BC2A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202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AA0A22E-0E32-4B3E-92D0-42A88B6D1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0"/>
            <a:ext cx="6017720" cy="6624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06EE77-5151-445C-9CE6-1556C242E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0" y="1100451"/>
            <a:ext cx="6017720" cy="819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C4FFC3-2B3F-4FDE-AA74-A0310AC79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9601"/>
            <a:ext cx="23717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10FC9F9-255C-455D-99DB-2E49F7E9F4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"/>
                <a:ext cx="10515600" cy="971550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 in PEP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10FC9F9-255C-455D-99DB-2E49F7E9F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"/>
                <a:ext cx="10515600" cy="971550"/>
              </a:xfrm>
              <a:blipFill>
                <a:blip r:embed="rId2"/>
                <a:stretch>
                  <a:fillRect l="-2377" t="-5031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9C7DE19-F52D-40B8-B3AB-3E6B5C6C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876301"/>
            <a:ext cx="8905875" cy="1181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88A0D0-5B08-4924-AC00-BEDC057C0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2447924"/>
            <a:ext cx="838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0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8C3FB2B-5B7F-4BF7-8B0D-285DDC3049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07951"/>
                <a:ext cx="10515600" cy="787400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 in components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8C3FB2B-5B7F-4BF7-8B0D-285DDC304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07951"/>
                <a:ext cx="10515600" cy="787400"/>
              </a:xfrm>
              <a:blipFill>
                <a:blip r:embed="rId2"/>
                <a:stretch>
                  <a:fillRect l="-2377" t="-20155" b="-29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37EC2FB-488B-42B8-A650-459C36D57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707" y="733425"/>
            <a:ext cx="7017318" cy="6124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CC4827-676C-4ED6-9830-FBE68529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94" y="800101"/>
            <a:ext cx="7546806" cy="10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3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1459A-4433-40B5-A99B-1F88B2F3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6284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tests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9B0FAA1-1ADB-4885-B6D8-BC593BDCB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144" y="-130077"/>
            <a:ext cx="5912131" cy="71181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508CF5-531C-4DB8-8D17-FDFDB7C4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1109662"/>
            <a:ext cx="7434263" cy="13239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161EBE-E4D9-43F2-9345-3CCFBFC6B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" y="2272507"/>
            <a:ext cx="72771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1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78669-9094-4B36-B463-F670E44A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I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FC84B13-BFB5-4A59-937E-58A746E25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3" y="781051"/>
            <a:ext cx="4927137" cy="55149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86111E-C802-4607-83FE-8A3B31E4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067" y="88901"/>
            <a:ext cx="4795629" cy="55149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04669E-CBCC-46B5-90EB-C8BE5FB5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631" y="5711573"/>
            <a:ext cx="6496050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F8229-058D-4B69-B0AE-B11FB201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14328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involved: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2507A-5528-4D69-9D8F-1EE1B1C0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55358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i="1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Phys.Rev.D</a:t>
            </a:r>
            <a:r>
              <a:rPr lang="en-US" altLang="zh-C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39 (1989) 1: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Phys. Rev. Lett. </a:t>
            </a:r>
            <a:r>
              <a:rPr lang="en-US" altLang="zh-CN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105 </a:t>
            </a:r>
            <a:r>
              <a:rPr lang="en-US" altLang="zh-C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(2010) 032001: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Rep. Prog. Phys 66 (2003) 481: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555259-F163-4530-BA9A-81427E4A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02" y="1721709"/>
            <a:ext cx="7350725" cy="5011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F1C330-93FD-4F7A-9378-1AD6338E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035" y="2708928"/>
            <a:ext cx="6819900" cy="1981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AEB007-BE86-4599-88C2-DA020C171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89" y="5383041"/>
            <a:ext cx="68389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78669-9094-4B36-B463-F670E44A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II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1BE312-0E42-4234-8616-B53E7294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81051"/>
            <a:ext cx="5445149" cy="59281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FA18C2-68AF-4B0C-A892-DDBA6EF7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50" y="5654505"/>
            <a:ext cx="237155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17481-C4FB-4C8A-BBE4-891ABD2F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3618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Phys. Rev. Lett. </a:t>
            </a:r>
            <a:r>
              <a:rPr lang="en-US" altLang="zh-CN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105 </a:t>
            </a:r>
            <a:r>
              <a:rPr lang="en-US" altLang="zh-C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(2010) 032001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8269EC-A4C2-4206-B80B-853D4A9B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29" y="972066"/>
            <a:ext cx="10890421" cy="57829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Proton-proton reaction.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collected with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detector, operating at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data sets used: 0.9 and 2.36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 in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of charged pion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studied.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 kinds of reference samples were used.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BEC parameters on multiplicity studied.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37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36B4E-A3E6-4CBD-8AE9-66A59E26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8"/>
            <a:ext cx="10515600" cy="95292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 of BEC and event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FD0819-E0EE-40E5-8BAE-E6FE89DC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20397"/>
            <a:ext cx="6579557" cy="1519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D6B01A2-D579-40BC-A06F-0B9053AA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82" y="2374944"/>
            <a:ext cx="9523271" cy="10540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1FFE3BE-1DA2-4D62-A9AD-E4FF6828E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82" y="3429000"/>
            <a:ext cx="9500699" cy="17859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9C61948-DF0B-4CE5-8234-543A9EC7C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182" y="5204462"/>
            <a:ext cx="9545843" cy="15602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4650BFA-C2B2-48FA-A641-2C15B232A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850" y="1229087"/>
            <a:ext cx="4286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4575D-4F85-4EEA-9309-ED12A0F0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5329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study details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EF55420-7DDA-4401-806D-3269212A4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7" y="796526"/>
            <a:ext cx="9177338" cy="16057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B66CAB-BDCC-45D4-8B8F-59CE0F56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451892"/>
            <a:ext cx="9177338" cy="1457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D6DCA0-A95F-4715-A96E-93476C84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468" y="3914775"/>
            <a:ext cx="77247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01ADE-389E-4CB6-8931-764A0D0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18256"/>
            <a:ext cx="11058524" cy="715171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two data sets with seven different reference samples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9977C3D-6700-497B-A163-9678A174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83" y="638177"/>
            <a:ext cx="9477259" cy="50577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C44894-BFB7-4AA9-8B65-1E2269CE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5519737"/>
            <a:ext cx="7899749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BD606-B2D0-4629-9D10-00052606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5332BA8-725E-438F-9530-F7C789EB6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117" y="733424"/>
            <a:ext cx="10775765" cy="1171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76BB96-7A6A-4AE4-8210-017A940E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" y="1971676"/>
            <a:ext cx="6686551" cy="4152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1A3784-0A24-42FA-8C2A-BF34EC3ED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387" y="2806360"/>
            <a:ext cx="7119939" cy="1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1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5813377-607D-4323-8DE5-DC45ECB8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1" y="1733550"/>
            <a:ext cx="6838286" cy="4333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31612E9-476E-43F5-8EDD-771163CC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"/>
            <a:ext cx="11029950" cy="11811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r on the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charged-particle multiplicity 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8C4EDA8-49E1-46BC-97E9-E65350602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9762" y="942976"/>
            <a:ext cx="7439025" cy="476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41C244-F031-43C9-B2CC-45FCE9D27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2201"/>
            <a:ext cx="7277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F63DC-9AA8-4D46-AC5C-A3160A76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3CC9CA-488C-458F-ADEF-290862AF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019174"/>
            <a:ext cx="11029949" cy="583882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another two papers.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on data sets at 2.125 GeV and furthermore, other data sets.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simple to complex: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to triplets.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to neutral.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Pipi to KK, pp, or event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LambdaLambdabar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gammagamma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 to FDC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signal to parameter dependence (multiplicity,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energy, reaction mechanism)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 to two(three)-dimensions.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1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17481-C4FB-4C8A-BBE4-891ABD2F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36188"/>
          </a:xfrm>
        </p:spPr>
        <p:txBody>
          <a:bodyPr>
            <a:normAutofit/>
          </a:bodyPr>
          <a:lstStyle/>
          <a:p>
            <a:r>
              <a:rPr lang="en-US" altLang="zh-CN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39 (1989) 1: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8269EC-A4C2-4206-B80B-853D4A9B6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4929" y="972066"/>
                <a:ext cx="10890421" cy="578296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Electron-positron reaction.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sets collected with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MARKII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detector, operating at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SPEAR and PEP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storage ring.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data sets used, in different regions of energy, and with different production mechanisms.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BEC between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 and triplets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like sign charged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studied.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 in pion pairs using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two-dimensional distributions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components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studied, to investigate the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of the pion emitter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8269EC-A4C2-4206-B80B-853D4A9B6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929" y="972066"/>
                <a:ext cx="10890421" cy="5782962"/>
              </a:xfrm>
              <a:blipFill>
                <a:blip r:embed="rId2"/>
                <a:stretch>
                  <a:fillRect l="-1008" t="-1791" r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6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899EDE1-2D9B-49FE-B68B-96460FB9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35" y="5020448"/>
            <a:ext cx="8115300" cy="581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3A1782-D521-42B8-9C91-51D4B7DF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273" y="3920264"/>
            <a:ext cx="6448425" cy="99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3BF140-7F86-42EC-A4DE-DF49810E8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757" y="2428444"/>
            <a:ext cx="4714875" cy="12484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13A6D9-E3C9-48FF-ACDF-5A8D3A438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239" y="980303"/>
            <a:ext cx="4676775" cy="8572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5336B4E-A3E6-4CBD-8AE9-66A59E26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8"/>
            <a:ext cx="10515600" cy="95292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 of BEC 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5814AF-5847-4D17-9297-29DA0ACDB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94486"/>
                <a:ext cx="10941909" cy="55702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Pairs:                                                      cause it is not feasible to accurately calculate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one use the ratio of the like pair distribution to a reference pair distribution to study BEC, fitted by a Gaussian:</a:t>
                </a:r>
              </a:p>
              <a:p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Triplets: 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         </a:t>
                </a: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5814AF-5847-4D17-9297-29DA0ACDB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94486"/>
                <a:ext cx="10941909" cy="5570236"/>
              </a:xfrm>
              <a:blipFill>
                <a:blip r:embed="rId6"/>
                <a:stretch>
                  <a:fillRect l="-1114" t="-1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28303FA-BD07-4DAE-B5A5-25A9BD66C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914" y="5468722"/>
            <a:ext cx="2743200" cy="714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A32603-7696-4339-B66E-32635FF6D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114" y="5516347"/>
            <a:ext cx="4981575" cy="533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4E55A9-ADA2-4105-89F9-0C8D8A5AF4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514" y="6287956"/>
            <a:ext cx="42862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95C7B-0D21-431C-B276-FBA6DA42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80"/>
            <a:ext cx="10515600" cy="91997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 of BEC 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A2074-E093-4333-8D3E-5111460A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828"/>
            <a:ext cx="10515600" cy="589417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Two-dimension:                    ,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0FBE67-265D-4704-A7E9-5600ED7B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53" y="1079158"/>
            <a:ext cx="1543050" cy="323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39D32F-1FA4-4010-BF6D-1EA828E4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1041058"/>
            <a:ext cx="1314450" cy="3619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2218B1-209C-480D-A383-BD236252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64" y="1518338"/>
            <a:ext cx="3057525" cy="4019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5A0255-8DA0-41B8-B7EA-572FC7EA5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567" y="1691333"/>
            <a:ext cx="4905375" cy="1276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CDE944-E2EF-4D88-8A78-7657369EB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603" y="2967683"/>
            <a:ext cx="2667000" cy="3267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F8A27D-5539-4CCD-8D04-426975DDA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160112"/>
            <a:ext cx="1132042" cy="4197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C0F16C-05B4-4F32-B854-65EDA5402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9" y="6041686"/>
            <a:ext cx="8429625" cy="781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D41B24-5E9E-4F26-9415-E7CD5A7D5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641385"/>
            <a:ext cx="6029325" cy="800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3A8F7E3-7543-4DB7-97B1-C0670AAC3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0850" y="4266300"/>
            <a:ext cx="3552825" cy="254317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403B550-A83B-4C04-B487-F1C04C690605}"/>
              </a:ext>
            </a:extLst>
          </p:cNvPr>
          <p:cNvSpPr/>
          <p:nvPr/>
        </p:nvSpPr>
        <p:spPr>
          <a:xfrm>
            <a:off x="6236043" y="3641385"/>
            <a:ext cx="5791200" cy="30574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2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1A72A-B309-4638-A17B-9BAB0C2D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49"/>
            <a:ext cx="10515600" cy="875489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samples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D7D6A95-F847-4ADB-946B-A40C2BF6B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963038"/>
            <a:ext cx="8286750" cy="29527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D7DACDA-90B9-457D-A2BF-4BF9F2E128B5}"/>
              </a:ext>
            </a:extLst>
          </p:cNvPr>
          <p:cNvSpPr txBox="1"/>
          <p:nvPr/>
        </p:nvSpPr>
        <p:spPr>
          <a:xfrm>
            <a:off x="9377463" y="2519464"/>
            <a:ext cx="100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GeV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283655-57BB-417E-B706-14B7E7D834D6}"/>
              </a:ext>
            </a:extLst>
          </p:cNvPr>
          <p:cNvSpPr txBox="1"/>
          <p:nvPr/>
        </p:nvSpPr>
        <p:spPr>
          <a:xfrm>
            <a:off x="838200" y="4007796"/>
            <a:ext cx="325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9FA00D1-9F4C-4C6B-8729-E4B9F35BF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136" y="4576964"/>
            <a:ext cx="5295900" cy="428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5D1E41-0B9A-4A72-AADA-DEE55198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583" y="4087307"/>
            <a:ext cx="5913201" cy="505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35FC72-4607-4676-B698-0531A039F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583" y="5208018"/>
            <a:ext cx="1076325" cy="34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3E5EE5-B456-492D-B017-B2E41389D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485" y="5160393"/>
            <a:ext cx="1819275" cy="3905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DC255A-68E0-43FF-9C14-3D4337167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485" y="5580347"/>
            <a:ext cx="762000" cy="333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AE4BA3-D295-4F63-AA5F-F5F765F4A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311" y="5570822"/>
            <a:ext cx="866775" cy="3429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382580-D52E-4C32-A9B9-1F8FD75DB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032" y="5989933"/>
            <a:ext cx="48958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6242F-F44C-4561-92A8-54D4B661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276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and event selection 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6F9CFE3-F396-4572-B4E2-F93F6C156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242" y="972766"/>
            <a:ext cx="1963873" cy="4200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C89C408-E5B6-4FDB-AE67-8D56E58F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41" y="972766"/>
            <a:ext cx="1910686" cy="4200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69D343-DA52-4ED7-85D7-E64BB93E4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53" y="676882"/>
            <a:ext cx="4818224" cy="1042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A2F0EBD-B971-4BF4-BC22-FC5C367E3814}"/>
                  </a:ext>
                </a:extLst>
              </p:cNvPr>
              <p:cNvSpPr txBox="1"/>
              <p:nvPr/>
            </p:nvSpPr>
            <p:spPr>
              <a:xfrm>
                <a:off x="10155677" y="796374"/>
                <a:ext cx="1624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 distant decay of , such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A2F0EBD-B971-4BF4-BC22-FC5C367E3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677" y="796374"/>
                <a:ext cx="1624520" cy="923330"/>
              </a:xfrm>
              <a:prstGeom prst="rect">
                <a:avLst/>
              </a:prstGeom>
              <a:blipFill>
                <a:blip r:embed="rId5"/>
                <a:stretch>
                  <a:fillRect l="-3383" t="-3974" r="-2256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E6F88EC-2DBA-40B0-AFA7-6859AFC91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102" y="1410319"/>
            <a:ext cx="1524000" cy="438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392BA6-B988-483E-8E14-93E6BBC4C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102" y="1859135"/>
            <a:ext cx="10033450" cy="10428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01C38B6-FB1C-429D-9226-4B7284F13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9" y="2865917"/>
            <a:ext cx="7923667" cy="35909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EB2CA6-1E92-4E82-8F21-C2716A0C1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1752" y="6067425"/>
            <a:ext cx="8429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6242F-F44C-4561-92A8-54D4B661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276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and event selection II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9EB2CA6-1E92-4E82-8F21-C2716A0C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13" y="829890"/>
            <a:ext cx="9507973" cy="828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59CAF4-A674-4840-A86C-B371F981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40" y="1974107"/>
            <a:ext cx="10285917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6D37A67-F740-4E4D-A8B5-AF20848C2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535" y="294878"/>
            <a:ext cx="9049440" cy="67348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00C4DC6-3605-4A0E-BCD0-79C7B7C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55324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result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552</Words>
  <Application>Microsoft Office PowerPoint</Application>
  <PresentationFormat>宽屏</PresentationFormat>
  <Paragraphs>78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Aharoni</vt:lpstr>
      <vt:lpstr>Arial</vt:lpstr>
      <vt:lpstr>Cambria Math</vt:lpstr>
      <vt:lpstr>Times New Roman</vt:lpstr>
      <vt:lpstr>Wingdings</vt:lpstr>
      <vt:lpstr>Office 主题​​</vt:lpstr>
      <vt:lpstr>BEC: paper investigation</vt:lpstr>
      <vt:lpstr>Paper involved:</vt:lpstr>
      <vt:lpstr>Phys.Rev.D 39 (1989) 1:</vt:lpstr>
      <vt:lpstr>Parameterization of BEC I</vt:lpstr>
      <vt:lpstr>Parameterization of BEC II</vt:lpstr>
      <vt:lpstr>Data samples</vt:lpstr>
      <vt:lpstr>Track and event selection I</vt:lpstr>
      <vt:lpstr>Track and event selection II</vt:lpstr>
      <vt:lpstr>Selection result</vt:lpstr>
      <vt:lpstr>Study and reference sample</vt:lpstr>
      <vt:lpstr>Correlation function: (pairs)</vt:lpstr>
      <vt:lpstr>Parameters UCP:</vt:lpstr>
      <vt:lpstr>Parameters MIX:</vt:lpstr>
      <vt:lpstr>Correlation function: (triplets)</vt:lpstr>
      <vt:lpstr>Parameters</vt:lpstr>
      <vt:lpstr>BEC in PEP γγ pairs</vt:lpstr>
      <vt:lpstr>BEC in components of Q^2</vt:lpstr>
      <vt:lpstr>Other tests</vt:lpstr>
      <vt:lpstr>Summary I </vt:lpstr>
      <vt:lpstr>Summary II </vt:lpstr>
      <vt:lpstr>Phys. Rev. Lett. 105 (2010) 032001</vt:lpstr>
      <vt:lpstr>Parameterization of BEC and event selection</vt:lpstr>
      <vt:lpstr>Several study details </vt:lpstr>
      <vt:lpstr>Result of two data sets with seven different reference samples</vt:lpstr>
      <vt:lpstr>Combined sample</vt:lpstr>
      <vt:lpstr>Dependence of r on the charged-particle multiplicity </vt:lpstr>
      <vt:lpstr>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BEC: paper investigation</dc:title>
  <dc:creator>雷天天</dc:creator>
  <cp:lastModifiedBy>雷天天</cp:lastModifiedBy>
  <cp:revision>27</cp:revision>
  <dcterms:created xsi:type="dcterms:W3CDTF">2022-07-06T01:28:25Z</dcterms:created>
  <dcterms:modified xsi:type="dcterms:W3CDTF">2022-07-06T06:17:53Z</dcterms:modified>
</cp:coreProperties>
</file>