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8" r:id="rId2"/>
    <p:sldMasterId id="2147483680" r:id="rId3"/>
  </p:sldMasterIdLst>
  <p:notesMasterIdLst>
    <p:notesMasterId r:id="rId6"/>
  </p:notesMasterIdLst>
  <p:sldIdLst>
    <p:sldId id="261" r:id="rId4"/>
    <p:sldId id="262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B64340"/>
    <a:srgbClr val="CF7977"/>
    <a:srgbClr val="0000FF"/>
    <a:srgbClr val="C0694C"/>
    <a:srgbClr val="B65440"/>
    <a:srgbClr val="006C9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3F6E-FA1C-4D24-9E9F-35ED671C4F1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8ADE-616E-43A2-BF8E-AF30902162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9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6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146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8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59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368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36561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4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0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7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064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73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98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2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8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1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453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5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9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56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0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9F255-6C89-40E2-8E0C-52E7C502B4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90B41-1760-4FBE-BFA1-644621668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2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52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8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0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方正大黑简体" pitchFamily="2" charset="-122"/>
          <a:ea typeface="方正大黑简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2800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0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方正大黑简体" pitchFamily="2" charset="-122"/>
          <a:ea typeface="方正大黑简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2800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9264-903F-4C56-A5C8-984249C42074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29E0-6D65-486C-9C9C-71D4A7ECA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3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9712" y="11663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Contents for  discussion</a:t>
            </a:r>
            <a:endParaRPr lang="zh-CN" altLang="en-US" sz="4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03648" y="1340768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Promotion of  </a:t>
            </a:r>
            <a:r>
              <a:rPr lang="en-US" altLang="zh-CN" b="1" dirty="0" smtClean="0"/>
              <a:t>project</a:t>
            </a:r>
            <a:endParaRPr lang="en-US" altLang="zh-CN" b="1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Personnel exchanges and visits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Jointly funds </a:t>
            </a:r>
            <a:r>
              <a:rPr lang="en-US" altLang="zh-CN" b="1" dirty="0" smtClean="0"/>
              <a:t>application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Snowmass white paper</a:t>
            </a:r>
            <a:endParaRPr lang="en-US" altLang="zh-CN" b="1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/>
              <a:t>International collaboration </a:t>
            </a:r>
            <a:endParaRPr lang="en-US" altLang="zh-CN" b="1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MOU?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 smtClean="0"/>
              <a:t>Theory challenge </a:t>
            </a:r>
            <a:endParaRPr lang="en-US" altLang="zh-CN" b="1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b="1" dirty="0"/>
              <a:t>K</a:t>
            </a:r>
            <a:r>
              <a:rPr lang="en-US" altLang="zh-CN" b="1" dirty="0" smtClean="0"/>
              <a:t>ey </a:t>
            </a:r>
            <a:r>
              <a:rPr lang="en-US" altLang="zh-CN" b="1" dirty="0"/>
              <a:t>technologies: </a:t>
            </a:r>
          </a:p>
          <a:p>
            <a:pPr marL="6444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Detector/electronics</a:t>
            </a:r>
          </a:p>
          <a:p>
            <a:pPr marL="6444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Accelerator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2687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764704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/>
              <a:t>S</a:t>
            </a:r>
            <a:r>
              <a:rPr lang="en-US" altLang="zh-CN" sz="2800" b="1" dirty="0" smtClean="0"/>
              <a:t>nowmass </a:t>
            </a:r>
            <a:r>
              <a:rPr lang="en-US" altLang="zh-CN" sz="2800" b="1" dirty="0"/>
              <a:t>white papers</a:t>
            </a:r>
            <a:r>
              <a:rPr lang="en-US" altLang="zh-CN" sz="2800" b="1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smtClean="0"/>
              <a:t> </a:t>
            </a:r>
            <a:r>
              <a:rPr lang="en-US" altLang="zh-CN" sz="2400" b="1" dirty="0"/>
              <a:t>Four topics are discussed to present as papers: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1. Physics frontier of spectroscopy and QCD physics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2. Physics frontier of precision measurement of flavor physics and probe CP violation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3. New physics search beyond Standard Model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4. Competition and synergy of tau-charm factory and other colliders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The title of each topic should be determined,</a:t>
            </a:r>
          </a:p>
        </p:txBody>
      </p:sp>
    </p:spTree>
    <p:extLst>
      <p:ext uri="{BB962C8B-B14F-4D97-AF65-F5344CB8AC3E}">
        <p14:creationId xmlns:p14="http://schemas.microsoft.com/office/powerpoint/2010/main" val="1305527413"/>
      </p:ext>
    </p:extLst>
  </p:cSld>
  <p:clrMapOvr>
    <a:masterClrMapping/>
  </p:clrMapOvr>
</p:sld>
</file>

<file path=ppt/theme/theme1.xml><?xml version="1.0" encoding="utf-8"?>
<a:theme xmlns:a="http://schemas.openxmlformats.org/drawingml/2006/main" name="中英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92</Words>
  <Application>Microsoft Office PowerPoint</Application>
  <PresentationFormat>全屏显示(4:3)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等线</vt:lpstr>
      <vt:lpstr>等线 Light</vt:lpstr>
      <vt:lpstr>方正大黑简体</vt:lpstr>
      <vt:lpstr>黑体</vt:lpstr>
      <vt:lpstr>宋体</vt:lpstr>
      <vt:lpstr>Arial</vt:lpstr>
      <vt:lpstr>Calibri</vt:lpstr>
      <vt:lpstr>Wingdings</vt:lpstr>
      <vt:lpstr>中英文</vt:lpstr>
      <vt:lpstr>中文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wrc</dc:creator>
  <cp:lastModifiedBy>彭 海平</cp:lastModifiedBy>
  <cp:revision>91</cp:revision>
  <dcterms:created xsi:type="dcterms:W3CDTF">2015-11-19T07:09:58Z</dcterms:created>
  <dcterms:modified xsi:type="dcterms:W3CDTF">2020-11-18T00:46:52Z</dcterms:modified>
</cp:coreProperties>
</file>