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6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71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14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6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7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4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61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07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11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6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42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2EE1-2CFD-42D5-B1CA-CD29C7DDFF56}" type="datetimeFigureOut">
              <a:rPr lang="zh-CN" altLang="en-US" smtClean="0"/>
              <a:t>2014/7/9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5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DD cross section_v2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981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89206" cy="3451655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206" y="0"/>
            <a:ext cx="5802794" cy="34516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7342"/>
            <a:ext cx="6389206" cy="303065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38832" y="1309816"/>
            <a:ext cx="584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</a:rPr>
              <a:t>①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761838" y="1338592"/>
            <a:ext cx="667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</a:rPr>
              <a:t>②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29448" y="4950940"/>
            <a:ext cx="675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</a:rPr>
              <a:t>③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37621" y="4053017"/>
            <a:ext cx="1993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1.D</a:t>
            </a:r>
            <a:r>
              <a:rPr lang="en-US" altLang="zh-CN" sz="2400" baseline="30000" dirty="0" smtClean="0"/>
              <a:t>0</a:t>
            </a:r>
            <a:r>
              <a:rPr lang="en-US" altLang="zh-CN" sz="2400" dirty="0" smtClean="0"/>
              <a:t>D</a:t>
            </a:r>
            <a:r>
              <a:rPr lang="en-US" altLang="zh-CN" sz="2400" baseline="30000" dirty="0" smtClean="0"/>
              <a:t>0</a:t>
            </a:r>
            <a:r>
              <a:rPr lang="en-US" altLang="zh-CN" sz="2400" dirty="0" smtClean="0"/>
              <a:t>bar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2.D</a:t>
            </a:r>
            <a:r>
              <a:rPr lang="en-US" altLang="zh-CN" sz="2400" baseline="30000" dirty="0" smtClean="0"/>
              <a:t>0</a:t>
            </a:r>
            <a:r>
              <a:rPr lang="en-US" altLang="zh-CN" sz="2400" dirty="0" smtClean="0"/>
              <a:t>*D</a:t>
            </a:r>
            <a:r>
              <a:rPr lang="en-US" altLang="zh-CN" sz="2400" baseline="30000" dirty="0" smtClean="0"/>
              <a:t>0</a:t>
            </a:r>
            <a:r>
              <a:rPr lang="en-US" altLang="zh-CN" sz="2400" dirty="0" smtClean="0"/>
              <a:t>bar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3.D</a:t>
            </a:r>
            <a:r>
              <a:rPr lang="en-US" altLang="zh-CN" sz="2400" baseline="30000" dirty="0" smtClean="0"/>
              <a:t>0</a:t>
            </a:r>
            <a:r>
              <a:rPr lang="en-US" altLang="zh-CN" sz="2400" dirty="0" smtClean="0"/>
              <a:t>*D</a:t>
            </a:r>
            <a:r>
              <a:rPr lang="en-US" altLang="zh-CN" sz="2400" baseline="30000" dirty="0" smtClean="0"/>
              <a:t>0</a:t>
            </a:r>
            <a:r>
              <a:rPr lang="en-US" altLang="zh-CN" sz="2400" dirty="0" smtClean="0"/>
              <a:t>*bar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171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38" y="0"/>
            <a:ext cx="5970930" cy="3451655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206" y="192546"/>
            <a:ext cx="5802794" cy="30665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69" y="3827342"/>
            <a:ext cx="5787267" cy="303065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38832" y="1309816"/>
            <a:ext cx="584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61838" y="1338592"/>
            <a:ext cx="667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29448" y="4950940"/>
            <a:ext cx="675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537621" y="4053017"/>
            <a:ext cx="1993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</a:rPr>
              <a:t>1.D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+</a:t>
            </a:r>
            <a:r>
              <a:rPr lang="en-US" altLang="zh-CN" sz="2400" dirty="0" smtClean="0">
                <a:solidFill>
                  <a:prstClr val="black"/>
                </a:solidFill>
              </a:rPr>
              <a:t>D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-</a:t>
            </a:r>
            <a:endParaRPr lang="en-US" altLang="zh-CN" sz="2400" dirty="0">
              <a:solidFill>
                <a:prstClr val="black"/>
              </a:solidFill>
            </a:endParaRPr>
          </a:p>
          <a:p>
            <a:endParaRPr lang="en-US" altLang="zh-CN" sz="2400" dirty="0">
              <a:solidFill>
                <a:prstClr val="black"/>
              </a:solidFill>
            </a:endParaRPr>
          </a:p>
          <a:p>
            <a:r>
              <a:rPr lang="en-US" altLang="zh-CN" sz="2400" dirty="0" smtClean="0">
                <a:solidFill>
                  <a:prstClr val="black"/>
                </a:solidFill>
              </a:rPr>
              <a:t>2.D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+</a:t>
            </a:r>
            <a:r>
              <a:rPr lang="en-US" altLang="zh-CN" sz="2400" dirty="0" smtClean="0">
                <a:solidFill>
                  <a:prstClr val="black"/>
                </a:solidFill>
              </a:rPr>
              <a:t>*D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-</a:t>
            </a:r>
            <a:endParaRPr lang="en-US" altLang="zh-CN" sz="2400" dirty="0">
              <a:solidFill>
                <a:prstClr val="black"/>
              </a:solidFill>
            </a:endParaRPr>
          </a:p>
          <a:p>
            <a:endParaRPr lang="en-US" altLang="zh-CN" sz="2400" dirty="0">
              <a:solidFill>
                <a:prstClr val="black"/>
              </a:solidFill>
            </a:endParaRPr>
          </a:p>
          <a:p>
            <a:r>
              <a:rPr lang="en-US" altLang="zh-CN" sz="2400" dirty="0" smtClean="0">
                <a:solidFill>
                  <a:prstClr val="black"/>
                </a:solidFill>
              </a:rPr>
              <a:t>3.D</a:t>
            </a:r>
            <a:r>
              <a:rPr lang="en-US" altLang="zh-CN" sz="2400" baseline="30000" dirty="0">
                <a:solidFill>
                  <a:prstClr val="black"/>
                </a:solidFill>
              </a:rPr>
              <a:t>+</a:t>
            </a:r>
            <a:r>
              <a:rPr lang="en-US" altLang="zh-CN" sz="2400" dirty="0" smtClean="0">
                <a:solidFill>
                  <a:prstClr val="black"/>
                </a:solidFill>
              </a:rPr>
              <a:t>*D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-</a:t>
            </a:r>
            <a:r>
              <a:rPr lang="en-US" altLang="zh-CN" sz="2400" dirty="0" smtClean="0">
                <a:solidFill>
                  <a:prstClr val="black"/>
                </a:solidFill>
              </a:rPr>
              <a:t>*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1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38" y="202744"/>
            <a:ext cx="5970930" cy="3046167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206" y="296972"/>
            <a:ext cx="5802794" cy="28577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5" y="3827342"/>
            <a:ext cx="5508795" cy="303065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38832" y="1309816"/>
            <a:ext cx="584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61838" y="1338592"/>
            <a:ext cx="667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29448" y="4950940"/>
            <a:ext cx="675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537621" y="4053017"/>
            <a:ext cx="1993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</a:rPr>
              <a:t>1.Ds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+</a:t>
            </a:r>
            <a:r>
              <a:rPr lang="en-US" altLang="zh-CN" sz="2400" dirty="0" smtClean="0">
                <a:solidFill>
                  <a:prstClr val="black"/>
                </a:solidFill>
              </a:rPr>
              <a:t>Ds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-</a:t>
            </a:r>
            <a:endParaRPr lang="en-US" altLang="zh-CN" sz="2400" dirty="0">
              <a:solidFill>
                <a:prstClr val="black"/>
              </a:solidFill>
            </a:endParaRPr>
          </a:p>
          <a:p>
            <a:endParaRPr lang="en-US" altLang="zh-CN" sz="2400" dirty="0">
              <a:solidFill>
                <a:prstClr val="black"/>
              </a:solidFill>
            </a:endParaRPr>
          </a:p>
          <a:p>
            <a:r>
              <a:rPr lang="en-US" altLang="zh-CN" sz="2400" dirty="0" smtClean="0">
                <a:solidFill>
                  <a:prstClr val="black"/>
                </a:solidFill>
              </a:rPr>
              <a:t>2.Ds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+</a:t>
            </a:r>
            <a:r>
              <a:rPr lang="en-US" altLang="zh-CN" sz="2400" dirty="0" smtClean="0">
                <a:solidFill>
                  <a:prstClr val="black"/>
                </a:solidFill>
              </a:rPr>
              <a:t>*Ds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-</a:t>
            </a:r>
            <a:endParaRPr lang="en-US" altLang="zh-CN" sz="2400" dirty="0">
              <a:solidFill>
                <a:prstClr val="black"/>
              </a:solidFill>
            </a:endParaRPr>
          </a:p>
          <a:p>
            <a:endParaRPr lang="en-US" altLang="zh-CN" sz="2400" dirty="0">
              <a:solidFill>
                <a:prstClr val="black"/>
              </a:solidFill>
            </a:endParaRPr>
          </a:p>
          <a:p>
            <a:r>
              <a:rPr lang="en-US" altLang="zh-CN" sz="2400" dirty="0" smtClean="0">
                <a:solidFill>
                  <a:prstClr val="black"/>
                </a:solidFill>
              </a:rPr>
              <a:t>3.Ds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+</a:t>
            </a:r>
            <a:r>
              <a:rPr lang="en-US" altLang="zh-CN" sz="2400" dirty="0" smtClean="0">
                <a:solidFill>
                  <a:prstClr val="black"/>
                </a:solidFill>
              </a:rPr>
              <a:t>*Ds</a:t>
            </a:r>
            <a:r>
              <a:rPr lang="en-US" altLang="zh-CN" sz="2400" baseline="30000" dirty="0" smtClean="0">
                <a:solidFill>
                  <a:prstClr val="black"/>
                </a:solidFill>
              </a:rPr>
              <a:t>-</a:t>
            </a:r>
            <a:r>
              <a:rPr lang="en-US" altLang="zh-CN" sz="2400" dirty="0" smtClean="0">
                <a:solidFill>
                  <a:prstClr val="black"/>
                </a:solidFill>
              </a:rPr>
              <a:t>*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89838" y="2026508"/>
            <a:ext cx="49427" cy="123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025081" y="5033319"/>
            <a:ext cx="65903" cy="107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1203459" y="2150076"/>
            <a:ext cx="45719" cy="156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32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31</Words>
  <Application>Microsoft Office PowerPoint</Application>
  <PresentationFormat>宽屏</PresentationFormat>
  <Paragraphs>25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DD cross section_v2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 cross section_v2</dc:title>
  <dc:creator>高榛</dc:creator>
  <cp:lastModifiedBy>高榛</cp:lastModifiedBy>
  <cp:revision>3</cp:revision>
  <dcterms:created xsi:type="dcterms:W3CDTF">2014-07-09T03:02:06Z</dcterms:created>
  <dcterms:modified xsi:type="dcterms:W3CDTF">2014-07-09T05:57:41Z</dcterms:modified>
</cp:coreProperties>
</file>