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8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5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7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8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4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2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7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8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1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2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6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FEF31-2C2E-427A-BA67-38F5BF332CD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4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ctrTitle"/>
              </p:nvPr>
            </p:nvSpPr>
            <p:spPr>
              <a:xfrm>
                <a:off x="797011" y="1454493"/>
                <a:ext cx="10515600" cy="1562100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of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𝜸</m:t>
                    </m:r>
                    <m:r>
                      <m:rPr>
                        <m:nor/>
                      </m:rPr>
                      <a:rPr lang="en-US" sz="3600" b="1" i="1">
                        <a:latin typeface="Cambria Math" panose="02040503050406030204" pitchFamily="18" charset="0"/>
                      </a:rPr>
                      <m:t> 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𝚺</m:t>
                            </m:r>
                          </m:e>
                        </m:acc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lang="en-US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BESIII</a:t>
                </a:r>
                <a:endPara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97011" y="1454493"/>
                <a:ext cx="10515600" cy="1562100"/>
              </a:xfrm>
              <a:blipFill rotWithShape="0">
                <a:blip r:embed="rId2"/>
                <a:stretch>
                  <a:fillRect b="-1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3591696"/>
            <a:ext cx="8858250" cy="1276866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Irshad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Muzaffar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勤奋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Science and Technology of China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835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Invariant Mass of Psip,Chic0,and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igmam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55" y="1856230"/>
            <a:ext cx="3814393" cy="35615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47" y="1856230"/>
            <a:ext cx="3690550" cy="3561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230"/>
            <a:ext cx="3670952" cy="35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Chi-Square Distribution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1" y="1361440"/>
            <a:ext cx="7340282" cy="4876799"/>
          </a:xfrm>
        </p:spPr>
      </p:pic>
    </p:spTree>
    <p:extLst>
      <p:ext uri="{BB962C8B-B14F-4D97-AF65-F5344CB8AC3E}">
        <p14:creationId xmlns:p14="http://schemas.microsoft.com/office/powerpoint/2010/main" val="19258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Invariant Mass of Chic0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60" y="1259840"/>
            <a:ext cx="7498080" cy="5262880"/>
          </a:xfrm>
        </p:spPr>
      </p:pic>
    </p:spTree>
    <p:extLst>
      <p:ext uri="{BB962C8B-B14F-4D97-AF65-F5344CB8AC3E}">
        <p14:creationId xmlns:p14="http://schemas.microsoft.com/office/powerpoint/2010/main" val="40352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81" y="315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Invariant Mass of Sigma minus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361440"/>
            <a:ext cx="8026400" cy="5059680"/>
          </a:xfrm>
        </p:spPr>
      </p:pic>
    </p:spTree>
    <p:extLst>
      <p:ext uri="{BB962C8B-B14F-4D97-AF65-F5344CB8AC3E}">
        <p14:creationId xmlns:p14="http://schemas.microsoft.com/office/powerpoint/2010/main" val="18028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of Gamma before and after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kmfit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1483360"/>
            <a:ext cx="5730239" cy="47548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1625600"/>
            <a:ext cx="5628639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Theta Distribution of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nbar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1690688"/>
            <a:ext cx="5730240" cy="46694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869440"/>
            <a:ext cx="5628640" cy="44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561"/>
            <a:ext cx="10515600" cy="914399"/>
          </a:xfrm>
        </p:spPr>
        <p:txBody>
          <a:bodyPr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Boss Version and Data Sample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76960"/>
                <a:ext cx="10515600" cy="510000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Boss Version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  <a:tabLst>
                    <a:tab pos="0" algn="l"/>
                    <a:tab pos="182880" algn="l"/>
                  </a:tabLst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Boss 664p03</a:t>
                </a:r>
              </a:p>
              <a:p>
                <a:pPr>
                  <a:tabLst>
                    <a:tab pos="0" algn="l"/>
                    <a:tab pos="182880" algn="l"/>
                  </a:tabLst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Sets: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  <a:tabLst>
                    <a:tab pos="274320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Real Data 2012 , Run No. {-25388,0,-27090}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Ø"/>
                  <a:tabLst>
                    <a:tab pos="274320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Use  KKMC Event Generator for MC sample.</a:t>
                </a:r>
                <a:endParaRPr lang="en-US" b="1" dirty="0" smtClean="0"/>
              </a:p>
              <a:p>
                <a:pPr>
                  <a:buFont typeface="Wingdings" panose="05000000000000000000" pitchFamily="2" charset="2"/>
                  <a:buChar char="Ø"/>
                  <a:tabLst>
                    <a:tab pos="274320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400M Inclusive Monte Carlo sample.</a:t>
                </a:r>
              </a:p>
              <a:p>
                <a:pPr>
                  <a:buFont typeface="Wingdings" panose="05000000000000000000" pitchFamily="2" charset="2"/>
                  <a:buChar char="Ø"/>
                  <a:tabLst>
                    <a:tab pos="274320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For Signal MC generated 1M Events. </a:t>
                </a:r>
              </a:p>
              <a:p>
                <a:pPr>
                  <a:buFont typeface="Wingdings" panose="05000000000000000000" pitchFamily="2" charset="2"/>
                  <a:buChar char="Ø"/>
                  <a:tabLst>
                    <a:tab pos="274320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Decay Chain : </a:t>
                </a:r>
              </a:p>
              <a:p>
                <a:pPr>
                  <a:buFont typeface="Wingdings" panose="05000000000000000000" pitchFamily="2" charset="2"/>
                  <a:buChar char="Ø"/>
                  <a:tabLst>
                    <a:tab pos="274320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P2GC0,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acc>
                      <m:accPr>
                        <m:chr m:val="̅"/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in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PHSP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endParaRPr lang="en-US" b="0" i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74320" algn="l"/>
                  </a:tabLst>
                </a:pPr>
                <a:r>
                  <a:rPr lang="en-US" b="0" dirty="0" smtClean="0"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in PHSP.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76960"/>
                <a:ext cx="10515600" cy="5100003"/>
              </a:xfrm>
              <a:blipFill rotWithShape="0">
                <a:blip r:embed="rId2"/>
                <a:stretch>
                  <a:fillRect l="-1333" t="-3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34068"/>
            <a:ext cx="10138782" cy="1177070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 Selection 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2500" y="1227438"/>
                <a:ext cx="10424532" cy="538291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Good Charged Track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|≤0.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endPara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𝐺𝑜𝑜𝑑</m:t>
                        </m:r>
                        <m:r>
                          <m:rPr>
                            <m:nor/>
                          </m:rPr>
                          <a:rPr lang="en-US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 </m:t>
                        </m:r>
                      </m:sub>
                    </m:sSub>
                    <m:r>
                      <a:rPr lang="en-US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Net charge for two charge tracks is zero.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PID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TOF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𝑃𝑟𝑜𝑏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𝑃𝑟𝑜𝑏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𝑃𝑟𝑜𝑏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𝑃𝑟𝑜𝑏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</a:t>
                </a:r>
              </a:p>
              <a:p>
                <a:r>
                  <a:rPr lang="en-US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Neutral Track: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𝑏𝑎𝑟𝑟𝑒𝑙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𝑒𝑛𝑑𝑐𝑎𝑝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𝑇𝐷𝐶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≤14(×50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least 2 photons tracks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&gt;=2 (1 gamma, 1 for antineutron).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most energetic shower consider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candidate.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 GeV.</a:t>
                </a:r>
              </a:p>
              <a:p>
                <a:r>
                  <a:rPr lang="en-US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Further </a:t>
                </a:r>
                <a:r>
                  <a:rPr lang="en-US" b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Slection</a:t>
                </a:r>
                <a:r>
                  <a:rPr lang="en-US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Kinematics fit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5C 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2500" y="1227438"/>
                <a:ext cx="10424532" cy="5382912"/>
              </a:xfrm>
              <a:blipFill rotWithShape="0">
                <a:blip r:embed="rId2"/>
                <a:stretch>
                  <a:fillRect l="-877" t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81699" y="2286000"/>
            <a:ext cx="3257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5103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5103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3216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87" y="32336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Kinematic Fit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loop all the photons (remove the move antineutron)</a:t>
            </a:r>
          </a:p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Kmfit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AddTrack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(0, pi+)</a:t>
            </a:r>
          </a:p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Kmfit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AddTrack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(1, pi-)</a:t>
            </a:r>
          </a:p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Kmfit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AddTrack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(2,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gamTrk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Kmfit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AddMissTrack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(3,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nbar_mass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nbarTrk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// miss 1 freedom, p</a:t>
            </a:r>
          </a:p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Kmfit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AddMissTrack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(4,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n_mass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//miss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pz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Kmfit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AddResonance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(0,  sigma-,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3)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1 constraint</a:t>
            </a:r>
          </a:p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Kmfit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AddFourMomentum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(1,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ecms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// 4 constraint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 (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n+pi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+), Mass(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recoil_gam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Rules: constraint  &gt; missing freedom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63827"/>
            <a:ext cx="10515600" cy="5213136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energetic -&gt; antineutron  (proved it by matching with mc truth)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photon -&gt; didn’t detected but have information  in EMC.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neutron -&gt; ignore it at all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68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 Truth Information of Chic0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241315"/>
            <a:ext cx="2800316" cy="207853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" y="3944973"/>
            <a:ext cx="3013676" cy="1912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62" y="3993704"/>
            <a:ext cx="2604403" cy="1863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97" y="1289743"/>
            <a:ext cx="2604403" cy="1981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13" y="3944973"/>
            <a:ext cx="2656991" cy="2081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004" y="1148087"/>
            <a:ext cx="2791427" cy="2123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48086"/>
            <a:ext cx="2757377" cy="21717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004" y="3944973"/>
            <a:ext cx="2791428" cy="20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 truth information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8448"/>
            <a:ext cx="2987041" cy="24749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60" y="1652112"/>
            <a:ext cx="2661921" cy="2149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280"/>
            <a:ext cx="2682239" cy="2513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58" y="1652112"/>
            <a:ext cx="2534922" cy="24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56895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pip and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7" y="3818357"/>
            <a:ext cx="3385750" cy="26077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71" y="3822082"/>
            <a:ext cx="3334813" cy="2524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71" y="1152179"/>
            <a:ext cx="3334813" cy="2438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8" y="1101299"/>
            <a:ext cx="3280209" cy="2489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85" y="3898020"/>
            <a:ext cx="3627330" cy="2448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85" y="1152179"/>
            <a:ext cx="3700904" cy="231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91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Neutron, Anti-Neutron and Gamma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2" y="1252151"/>
            <a:ext cx="2572207" cy="17986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94" y="1252151"/>
            <a:ext cx="2869626" cy="1795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55" y="1252151"/>
            <a:ext cx="2819965" cy="1795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93" y="4748011"/>
            <a:ext cx="2696927" cy="1758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07" y="4790795"/>
            <a:ext cx="2615238" cy="1844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8" y="4834093"/>
            <a:ext cx="2517920" cy="1801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3" y="3048000"/>
            <a:ext cx="2627246" cy="1872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71" y="3048000"/>
            <a:ext cx="2691549" cy="1786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93" y="3122141"/>
            <a:ext cx="2639261" cy="1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251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Measurement of γ" " χ_(c0,1,2)→ Σ^- Σ ̅^+ at BESIII</vt:lpstr>
      <vt:lpstr>Boss Version and Data Sample</vt:lpstr>
      <vt:lpstr>Event Selection </vt:lpstr>
      <vt:lpstr>Kinematic Fit</vt:lpstr>
      <vt:lpstr>PowerPoint Presentation</vt:lpstr>
      <vt:lpstr>Mc Truth Information of Chic0 </vt:lpstr>
      <vt:lpstr>MC truth information of  Σ^-</vt:lpstr>
      <vt:lpstr>For pip and pim</vt:lpstr>
      <vt:lpstr>Distribution of Neutron, Anti-Neutron and Gamma</vt:lpstr>
      <vt:lpstr>Invariant Mass of Psip,Chic0,and Sigmam</vt:lpstr>
      <vt:lpstr>Chi-Square Distribution</vt:lpstr>
      <vt:lpstr>Invariant Mass of Chic0</vt:lpstr>
      <vt:lpstr>Invariant Mass of Sigma minus</vt:lpstr>
      <vt:lpstr>Momentum of Gamma before and after kmfit</vt:lpstr>
      <vt:lpstr>Theta Distribution of nbar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 ψ^′ (ψ(2S))→γ" " χ_cJ Data 2012 and E_cm= 3.68609 GeV at BESIII</dc:title>
  <dc:creator>Muzaffar Subhani</dc:creator>
  <cp:lastModifiedBy>Muzaffar Subhani</cp:lastModifiedBy>
  <cp:revision>30</cp:revision>
  <dcterms:created xsi:type="dcterms:W3CDTF">2017-10-09T03:09:22Z</dcterms:created>
  <dcterms:modified xsi:type="dcterms:W3CDTF">2017-10-23T01:19:15Z</dcterms:modified>
</cp:coreProperties>
</file>