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5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61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49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75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7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95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39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18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40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23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66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4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690E-C83A-4CAC-8081-8CE126BDB95B}" type="datetimeFigureOut">
              <a:rPr lang="zh-CN" altLang="en-US" smtClean="0"/>
              <a:t>2017/11/27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3C49-8262-4D6B-92A8-5982AD300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8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3700D6-5AC0-43CA-BF05-C9DA85C4B1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Weekly Work Report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C70553-448C-429E-8D1D-CC23BBE7A3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Lei Xia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077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0D99BD-1C43-426C-A269-E7CCB6F6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 update from ConExc-18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7801BCA-9440-4904-9183-10971EC3FF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18" y="1797489"/>
            <a:ext cx="8637563" cy="493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2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4AE15-67A6-41BA-9C2C-A97DC3AF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 update from ConExc-18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4B36F2EC-625E-4BAA-88CA-DA1407185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103037"/>
            <a:ext cx="2361905" cy="170476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DE1A1E57-9F0E-4EFB-BAF1-40438F01F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4238095" cy="291428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7CE8862-C1F3-4FDC-96CB-B52C4EFC48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135" y="1825625"/>
            <a:ext cx="4085714" cy="29333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EBFC06F-35E5-46BB-8A43-58D1CA3F61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2097" y="5103037"/>
            <a:ext cx="2333333" cy="170476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218CB72-4D14-4DDE-8085-B376D1A1DA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1347" y="5169704"/>
            <a:ext cx="2342857" cy="163809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B27EDBD-E71E-4931-8AE9-A7B6A66537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6722" y="5136370"/>
            <a:ext cx="2342857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369205-E1FE-4C06-87C7-B0A3A0BC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071" y="111908"/>
            <a:ext cx="7886700" cy="5352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Why? </a:t>
            </a:r>
            <a:r>
              <a:rPr lang="en-US" altLang="zh-CN" dirty="0" err="1"/>
              <a:t>Chisq</a:t>
            </a:r>
            <a:r>
              <a:rPr lang="en-US" altLang="zh-CN" dirty="0"/>
              <a:t> compare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FF592E1-4AB2-4376-B147-5B89DF04C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836075"/>
            <a:ext cx="4403188" cy="259292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4D3014B-5014-44EF-A5CF-96F8B750D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836076"/>
            <a:ext cx="4571999" cy="259292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C54BF61-A8BF-49A7-A4D8-34E072B4B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1"/>
            <a:ext cx="4403188" cy="270451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B4AB6E7-53B1-497E-ACCD-62AE64BE45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8999"/>
            <a:ext cx="4571999" cy="2704515"/>
          </a:xfrm>
          <a:prstGeom prst="rect">
            <a:avLst/>
          </a:prstGeo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5F58237B-0D40-4182-AE39-CB5935F606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7873" y="6021924"/>
            <a:ext cx="6725881" cy="79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7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C4E357-2A97-48BF-8E33-7F0D5E70B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868010"/>
          </a:xfrm>
        </p:spPr>
        <p:txBody>
          <a:bodyPr/>
          <a:lstStyle/>
          <a:p>
            <a:r>
              <a:rPr lang="en-US" altLang="zh-CN" dirty="0"/>
              <a:t>GE component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16357FE-5826-4333-8FA8-626BF120E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2907" y="601721"/>
            <a:ext cx="3078918" cy="20696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286B176-BB69-4D7B-BC82-A91DD4739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225" y="627843"/>
            <a:ext cx="2986167" cy="204352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DFE5639-BB66-4318-811D-BFFB80ABC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527" y="646448"/>
            <a:ext cx="3238473" cy="211452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AEA5D6B-8683-46E6-8B44-C4EE6AD2E3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907" y="2658311"/>
            <a:ext cx="3076742" cy="20696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C58123B-0107-4303-8601-3D1CE62E96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8992" y="2671371"/>
            <a:ext cx="3070206" cy="204352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B250A5C-99F3-4409-A9B7-79F59406F1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6392" y="2710344"/>
            <a:ext cx="3076741" cy="211452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4128D10-7B2A-4DAC-AAA7-B9EED47241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" y="4714900"/>
            <a:ext cx="3066011" cy="216864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E3C020E-147D-49D8-B637-3ED5104FE4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11029" y="4735267"/>
            <a:ext cx="3028169" cy="212301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F70C0D77-AE32-4B5F-B68E-4A752C1EC4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7081" y="4768761"/>
            <a:ext cx="3028169" cy="211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8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40309-1931-4510-968C-47019D64B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924280"/>
          </a:xfrm>
        </p:spPr>
        <p:txBody>
          <a:bodyPr/>
          <a:lstStyle/>
          <a:p>
            <a:r>
              <a:rPr lang="en-US" altLang="zh-CN" dirty="0"/>
              <a:t>Comments by Rinaldo</a:t>
            </a:r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4BBD8ACD-8DFC-43B4-B7F1-67FC04DCEE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942536"/>
            <a:ext cx="8007628" cy="222269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A4D98B1-02F6-4A95-8030-447E1905E6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08" y="3297531"/>
            <a:ext cx="7510384" cy="93684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447AFB7-5BFD-4011-8A63-514ECA8D1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125" y="4366674"/>
            <a:ext cx="3238174" cy="50074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FE2BDEC-A0D2-463C-B0E4-5F0F7F73D4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08" y="4867422"/>
            <a:ext cx="8327192" cy="50074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95E494A-6BBB-426B-8B20-3457162AB2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2321" y="5346841"/>
            <a:ext cx="6009524" cy="1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8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D30B17-A0AE-455B-919C-32D0CCAE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lang="en-US" altLang="zh-CN" dirty="0" err="1"/>
              <a:t>Phieta</a:t>
            </a:r>
            <a:r>
              <a:rPr lang="en-US" altLang="zh-CN" dirty="0"/>
              <a:t> problem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AF408064-C704-4BDC-B5C3-8970AAEB7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438" y="1294692"/>
            <a:ext cx="4581108" cy="3284453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24C37B2-EA70-4B17-A050-7F2B33B19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42" y="943708"/>
            <a:ext cx="87320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</a:rPr>
              <a:t>P17L15-L16: Show the details, for instance, parameters of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</a:rPr>
              <a:t> </a:t>
            </a: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</a:rPr>
              <a:t>Gaussians</a:t>
            </a:r>
            <a:r>
              <a:rPr kumimoji="0" lang="zh-CN" altLang="zh-CN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 Unicode MS"/>
              </a:rPr>
              <a:t>.</a:t>
            </a:r>
            <a:r>
              <a: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407251B-2698-42FC-AFBF-A43FC4EE9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09" y="4579145"/>
            <a:ext cx="73660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1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43</Words>
  <Application>Microsoft Office PowerPoint</Application>
  <PresentationFormat>全屏显示(4:3)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 Unicode MS</vt:lpstr>
      <vt:lpstr>等线</vt:lpstr>
      <vt:lpstr>等线 Light</vt:lpstr>
      <vt:lpstr>Arial</vt:lpstr>
      <vt:lpstr>Calibri</vt:lpstr>
      <vt:lpstr>Calibri Light</vt:lpstr>
      <vt:lpstr>Office 主题​​</vt:lpstr>
      <vt:lpstr>Weekly Work Report</vt:lpstr>
      <vt:lpstr>Result update from ConExc-18</vt:lpstr>
      <vt:lpstr>Result update from ConExc-18</vt:lpstr>
      <vt:lpstr>Why? Chisq compare</vt:lpstr>
      <vt:lpstr>GE component</vt:lpstr>
      <vt:lpstr>Comments by Rinaldo</vt:lpstr>
      <vt:lpstr>Phieta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夏磊</dc:creator>
  <cp:lastModifiedBy>夏磊</cp:lastModifiedBy>
  <cp:revision>8</cp:revision>
  <dcterms:created xsi:type="dcterms:W3CDTF">2017-11-26T17:45:01Z</dcterms:created>
  <dcterms:modified xsi:type="dcterms:W3CDTF">2017-11-26T18:08:18Z</dcterms:modified>
</cp:coreProperties>
</file>