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58" r:id="rId2"/>
    <p:sldId id="461" r:id="rId3"/>
    <p:sldId id="642" r:id="rId4"/>
    <p:sldId id="662" r:id="rId5"/>
    <p:sldId id="663" r:id="rId6"/>
    <p:sldId id="667" r:id="rId7"/>
    <p:sldId id="672" r:id="rId8"/>
    <p:sldId id="673" r:id="rId9"/>
    <p:sldId id="668" r:id="rId10"/>
    <p:sldId id="669" r:id="rId11"/>
    <p:sldId id="670" r:id="rId12"/>
    <p:sldId id="674" r:id="rId13"/>
    <p:sldId id="675" r:id="rId14"/>
    <p:sldId id="657" r:id="rId15"/>
    <p:sldId id="66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1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0" autoAdjust="0"/>
    <p:restoredTop sz="89753" autoAdjust="0"/>
  </p:normalViewPr>
  <p:slideViewPr>
    <p:cSldViewPr>
      <p:cViewPr>
        <p:scale>
          <a:sx n="66" d="100"/>
          <a:sy n="66" d="100"/>
        </p:scale>
        <p:origin x="1038" y="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gqing" userId="9869b692-37df-47ec-97b9-0debc9dd442f" providerId="ADAL" clId="{13709995-9E4E-4447-BC8C-4E31E1132356}"/>
    <pc:docChg chg="undo custSel addSld delSld modSld">
      <pc:chgData name="changqing" userId="9869b692-37df-47ec-97b9-0debc9dd442f" providerId="ADAL" clId="{13709995-9E4E-4447-BC8C-4E31E1132356}" dt="2022-06-30T07:35:32.383" v="2502" actId="1076"/>
      <pc:docMkLst>
        <pc:docMk/>
      </pc:docMkLst>
      <pc:sldChg chg="modSp mod">
        <pc:chgData name="changqing" userId="9869b692-37df-47ec-97b9-0debc9dd442f" providerId="ADAL" clId="{13709995-9E4E-4447-BC8C-4E31E1132356}" dt="2022-06-29T02:42:27.550" v="3" actId="20577"/>
        <pc:sldMkLst>
          <pc:docMk/>
          <pc:sldMk cId="0" sldId="258"/>
        </pc:sldMkLst>
        <pc:spChg chg="mod">
          <ac:chgData name="changqing" userId="9869b692-37df-47ec-97b9-0debc9dd442f" providerId="ADAL" clId="{13709995-9E4E-4447-BC8C-4E31E1132356}" dt="2022-06-29T02:42:27.550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changqing" userId="9869b692-37df-47ec-97b9-0debc9dd442f" providerId="ADAL" clId="{13709995-9E4E-4447-BC8C-4E31E1132356}" dt="2022-06-30T06:26:37.458" v="2269" actId="47"/>
        <pc:sldMkLst>
          <pc:docMk/>
          <pc:sldMk cId="123905942" sldId="489"/>
        </pc:sldMkLst>
      </pc:sldChg>
      <pc:sldChg chg="del">
        <pc:chgData name="changqing" userId="9869b692-37df-47ec-97b9-0debc9dd442f" providerId="ADAL" clId="{13709995-9E4E-4447-BC8C-4E31E1132356}" dt="2022-06-30T06:26:38.188" v="2270" actId="47"/>
        <pc:sldMkLst>
          <pc:docMk/>
          <pc:sldMk cId="3813096314" sldId="490"/>
        </pc:sldMkLst>
      </pc:sldChg>
      <pc:sldChg chg="del">
        <pc:chgData name="changqing" userId="9869b692-37df-47ec-97b9-0debc9dd442f" providerId="ADAL" clId="{13709995-9E4E-4447-BC8C-4E31E1132356}" dt="2022-06-29T07:10:06.070" v="4" actId="47"/>
        <pc:sldMkLst>
          <pc:docMk/>
          <pc:sldMk cId="3534353637" sldId="611"/>
        </pc:sldMkLst>
      </pc:sldChg>
      <pc:sldChg chg="del">
        <pc:chgData name="changqing" userId="9869b692-37df-47ec-97b9-0debc9dd442f" providerId="ADAL" clId="{13709995-9E4E-4447-BC8C-4E31E1132356}" dt="2022-06-29T07:10:07.193" v="5" actId="47"/>
        <pc:sldMkLst>
          <pc:docMk/>
          <pc:sldMk cId="4238926103" sldId="613"/>
        </pc:sldMkLst>
      </pc:sldChg>
      <pc:sldChg chg="del">
        <pc:chgData name="changqing" userId="9869b692-37df-47ec-97b9-0debc9dd442f" providerId="ADAL" clId="{13709995-9E4E-4447-BC8C-4E31E1132356}" dt="2022-06-29T07:10:09.669" v="10" actId="47"/>
        <pc:sldMkLst>
          <pc:docMk/>
          <pc:sldMk cId="2007114949" sldId="621"/>
        </pc:sldMkLst>
      </pc:sldChg>
      <pc:sldChg chg="del">
        <pc:chgData name="changqing" userId="9869b692-37df-47ec-97b9-0debc9dd442f" providerId="ADAL" clId="{13709995-9E4E-4447-BC8C-4E31E1132356}" dt="2022-06-30T06:26:37.015" v="2268" actId="47"/>
        <pc:sldMkLst>
          <pc:docMk/>
          <pc:sldMk cId="3870743511" sldId="623"/>
        </pc:sldMkLst>
      </pc:sldChg>
      <pc:sldChg chg="del">
        <pc:chgData name="changqing" userId="9869b692-37df-47ec-97b9-0debc9dd442f" providerId="ADAL" clId="{13709995-9E4E-4447-BC8C-4E31E1132356}" dt="2022-06-29T07:10:11.039" v="12" actId="47"/>
        <pc:sldMkLst>
          <pc:docMk/>
          <pc:sldMk cId="1270828760" sldId="624"/>
        </pc:sldMkLst>
      </pc:sldChg>
      <pc:sldChg chg="del">
        <pc:chgData name="changqing" userId="9869b692-37df-47ec-97b9-0debc9dd442f" providerId="ADAL" clId="{13709995-9E4E-4447-BC8C-4E31E1132356}" dt="2022-06-29T07:10:13.948" v="15" actId="47"/>
        <pc:sldMkLst>
          <pc:docMk/>
          <pc:sldMk cId="127097249" sldId="626"/>
        </pc:sldMkLst>
      </pc:sldChg>
      <pc:sldChg chg="del">
        <pc:chgData name="changqing" userId="9869b692-37df-47ec-97b9-0debc9dd442f" providerId="ADAL" clId="{13709995-9E4E-4447-BC8C-4E31E1132356}" dt="2022-06-30T06:26:39.317" v="2271" actId="47"/>
        <pc:sldMkLst>
          <pc:docMk/>
          <pc:sldMk cId="808954162" sldId="627"/>
        </pc:sldMkLst>
      </pc:sldChg>
      <pc:sldChg chg="del">
        <pc:chgData name="changqing" userId="9869b692-37df-47ec-97b9-0debc9dd442f" providerId="ADAL" clId="{13709995-9E4E-4447-BC8C-4E31E1132356}" dt="2022-06-29T07:10:10.262" v="11" actId="47"/>
        <pc:sldMkLst>
          <pc:docMk/>
          <pc:sldMk cId="2070996799" sldId="635"/>
        </pc:sldMkLst>
      </pc:sldChg>
      <pc:sldChg chg="del">
        <pc:chgData name="changqing" userId="9869b692-37df-47ec-97b9-0debc9dd442f" providerId="ADAL" clId="{13709995-9E4E-4447-BC8C-4E31E1132356}" dt="2022-06-29T07:10:27.756" v="18" actId="47"/>
        <pc:sldMkLst>
          <pc:docMk/>
          <pc:sldMk cId="4123994865" sldId="637"/>
        </pc:sldMkLst>
      </pc:sldChg>
      <pc:sldChg chg="del">
        <pc:chgData name="changqing" userId="9869b692-37df-47ec-97b9-0debc9dd442f" providerId="ADAL" clId="{13709995-9E4E-4447-BC8C-4E31E1132356}" dt="2022-06-29T07:10:23.244" v="17" actId="47"/>
        <pc:sldMkLst>
          <pc:docMk/>
          <pc:sldMk cId="2401308420" sldId="639"/>
        </pc:sldMkLst>
      </pc:sldChg>
      <pc:sldChg chg="del">
        <pc:chgData name="changqing" userId="9869b692-37df-47ec-97b9-0debc9dd442f" providerId="ADAL" clId="{13709995-9E4E-4447-BC8C-4E31E1132356}" dt="2022-06-29T07:10:29.080" v="19" actId="47"/>
        <pc:sldMkLst>
          <pc:docMk/>
          <pc:sldMk cId="233922025" sldId="640"/>
        </pc:sldMkLst>
      </pc:sldChg>
      <pc:sldChg chg="del">
        <pc:chgData name="changqing" userId="9869b692-37df-47ec-97b9-0debc9dd442f" providerId="ADAL" clId="{13709995-9E4E-4447-BC8C-4E31E1132356}" dt="2022-06-29T07:10:30.109" v="20" actId="47"/>
        <pc:sldMkLst>
          <pc:docMk/>
          <pc:sldMk cId="3200536101" sldId="641"/>
        </pc:sldMkLst>
      </pc:sldChg>
      <pc:sldChg chg="addSp delSp modSp mod delAnim">
        <pc:chgData name="changqing" userId="9869b692-37df-47ec-97b9-0debc9dd442f" providerId="ADAL" clId="{13709995-9E4E-4447-BC8C-4E31E1132356}" dt="2022-06-29T08:18:43.458" v="199" actId="1076"/>
        <pc:sldMkLst>
          <pc:docMk/>
          <pc:sldMk cId="1341162765" sldId="642"/>
        </pc:sldMkLst>
        <pc:spChg chg="mod">
          <ac:chgData name="changqing" userId="9869b692-37df-47ec-97b9-0debc9dd442f" providerId="ADAL" clId="{13709995-9E4E-4447-BC8C-4E31E1132356}" dt="2022-06-29T08:18:34.123" v="196" actId="1076"/>
          <ac:spMkLst>
            <pc:docMk/>
            <pc:sldMk cId="1341162765" sldId="642"/>
            <ac:spMk id="7" creationId="{17071C79-2C14-4380-8857-EE3A23CED923}"/>
          </ac:spMkLst>
        </pc:spChg>
        <pc:spChg chg="del mod">
          <ac:chgData name="changqing" userId="9869b692-37df-47ec-97b9-0debc9dd442f" providerId="ADAL" clId="{13709995-9E4E-4447-BC8C-4E31E1132356}" dt="2022-06-29T07:45:39.881" v="29" actId="478"/>
          <ac:spMkLst>
            <pc:docMk/>
            <pc:sldMk cId="1341162765" sldId="642"/>
            <ac:spMk id="8" creationId="{457F3EE6-04C1-4603-9CE7-A18ADC0A92A8}"/>
          </ac:spMkLst>
        </pc:spChg>
        <pc:spChg chg="add mod">
          <ac:chgData name="changqing" userId="9869b692-37df-47ec-97b9-0debc9dd442f" providerId="ADAL" clId="{13709995-9E4E-4447-BC8C-4E31E1132356}" dt="2022-06-29T08:18:43.458" v="199" actId="1076"/>
          <ac:spMkLst>
            <pc:docMk/>
            <pc:sldMk cId="1341162765" sldId="642"/>
            <ac:spMk id="10" creationId="{F944AB6D-1FC6-4E7B-B925-D3BDBAD4838C}"/>
          </ac:spMkLst>
        </pc:spChg>
        <pc:picChg chg="add del mod">
          <ac:chgData name="changqing" userId="9869b692-37df-47ec-97b9-0debc9dd442f" providerId="ADAL" clId="{13709995-9E4E-4447-BC8C-4E31E1132356}" dt="2022-06-29T08:18:37.140" v="197" actId="1076"/>
          <ac:picMkLst>
            <pc:docMk/>
            <pc:sldMk cId="1341162765" sldId="642"/>
            <ac:picMk id="5" creationId="{9504A6C0-BAD9-4EA7-897B-D26A6DFC8002}"/>
          </ac:picMkLst>
        </pc:picChg>
        <pc:picChg chg="del">
          <ac:chgData name="changqing" userId="9869b692-37df-47ec-97b9-0debc9dd442f" providerId="ADAL" clId="{13709995-9E4E-4447-BC8C-4E31E1132356}" dt="2022-06-29T07:45:34.932" v="25" actId="478"/>
          <ac:picMkLst>
            <pc:docMk/>
            <pc:sldMk cId="1341162765" sldId="642"/>
            <ac:picMk id="9" creationId="{BE142729-E283-4D6E-907A-1B04710B4C0F}"/>
          </ac:picMkLst>
        </pc:picChg>
      </pc:sldChg>
      <pc:sldChg chg="del">
        <pc:chgData name="changqing" userId="9869b692-37df-47ec-97b9-0debc9dd442f" providerId="ADAL" clId="{13709995-9E4E-4447-BC8C-4E31E1132356}" dt="2022-06-30T06:26:30.218" v="2264" actId="47"/>
        <pc:sldMkLst>
          <pc:docMk/>
          <pc:sldMk cId="1112745018" sldId="643"/>
        </pc:sldMkLst>
      </pc:sldChg>
      <pc:sldChg chg="del">
        <pc:chgData name="changqing" userId="9869b692-37df-47ec-97b9-0debc9dd442f" providerId="ADAL" clId="{13709995-9E4E-4447-BC8C-4E31E1132356}" dt="2022-06-30T06:26:31.898" v="2265" actId="47"/>
        <pc:sldMkLst>
          <pc:docMk/>
          <pc:sldMk cId="2969192971" sldId="644"/>
        </pc:sldMkLst>
      </pc:sldChg>
      <pc:sldChg chg="del">
        <pc:chgData name="changqing" userId="9869b692-37df-47ec-97b9-0debc9dd442f" providerId="ADAL" clId="{13709995-9E4E-4447-BC8C-4E31E1132356}" dt="2022-06-30T06:26:32.469" v="2266" actId="47"/>
        <pc:sldMkLst>
          <pc:docMk/>
          <pc:sldMk cId="3142960226" sldId="645"/>
        </pc:sldMkLst>
      </pc:sldChg>
      <pc:sldChg chg="del">
        <pc:chgData name="changqing" userId="9869b692-37df-47ec-97b9-0debc9dd442f" providerId="ADAL" clId="{13709995-9E4E-4447-BC8C-4E31E1132356}" dt="2022-06-29T07:10:30.905" v="21" actId="47"/>
        <pc:sldMkLst>
          <pc:docMk/>
          <pc:sldMk cId="2630509220" sldId="647"/>
        </pc:sldMkLst>
      </pc:sldChg>
      <pc:sldChg chg="del">
        <pc:chgData name="changqing" userId="9869b692-37df-47ec-97b9-0debc9dd442f" providerId="ADAL" clId="{13709995-9E4E-4447-BC8C-4E31E1132356}" dt="2022-06-29T07:10:11.699" v="13" actId="47"/>
        <pc:sldMkLst>
          <pc:docMk/>
          <pc:sldMk cId="1206190231" sldId="648"/>
        </pc:sldMkLst>
      </pc:sldChg>
      <pc:sldChg chg="del">
        <pc:chgData name="changqing" userId="9869b692-37df-47ec-97b9-0debc9dd442f" providerId="ADAL" clId="{13709995-9E4E-4447-BC8C-4E31E1132356}" dt="2022-06-29T07:10:12.757" v="14" actId="47"/>
        <pc:sldMkLst>
          <pc:docMk/>
          <pc:sldMk cId="936780049" sldId="649"/>
        </pc:sldMkLst>
      </pc:sldChg>
      <pc:sldChg chg="del">
        <pc:chgData name="changqing" userId="9869b692-37df-47ec-97b9-0debc9dd442f" providerId="ADAL" clId="{13709995-9E4E-4447-BC8C-4E31E1132356}" dt="2022-06-29T07:10:07.401" v="6" actId="47"/>
        <pc:sldMkLst>
          <pc:docMk/>
          <pc:sldMk cId="2757874977" sldId="650"/>
        </pc:sldMkLst>
      </pc:sldChg>
      <pc:sldChg chg="del">
        <pc:chgData name="changqing" userId="9869b692-37df-47ec-97b9-0debc9dd442f" providerId="ADAL" clId="{13709995-9E4E-4447-BC8C-4E31E1132356}" dt="2022-06-29T07:10:07.983" v="7" actId="47"/>
        <pc:sldMkLst>
          <pc:docMk/>
          <pc:sldMk cId="1658351810" sldId="651"/>
        </pc:sldMkLst>
      </pc:sldChg>
      <pc:sldChg chg="del">
        <pc:chgData name="changqing" userId="9869b692-37df-47ec-97b9-0debc9dd442f" providerId="ADAL" clId="{13709995-9E4E-4447-BC8C-4E31E1132356}" dt="2022-06-29T07:10:08.519" v="8" actId="47"/>
        <pc:sldMkLst>
          <pc:docMk/>
          <pc:sldMk cId="346001716" sldId="652"/>
        </pc:sldMkLst>
      </pc:sldChg>
      <pc:sldChg chg="del">
        <pc:chgData name="changqing" userId="9869b692-37df-47ec-97b9-0debc9dd442f" providerId="ADAL" clId="{13709995-9E4E-4447-BC8C-4E31E1132356}" dt="2022-06-29T07:10:09.196" v="9" actId="47"/>
        <pc:sldMkLst>
          <pc:docMk/>
          <pc:sldMk cId="3499041207" sldId="653"/>
        </pc:sldMkLst>
      </pc:sldChg>
      <pc:sldChg chg="del">
        <pc:chgData name="changqing" userId="9869b692-37df-47ec-97b9-0debc9dd442f" providerId="ADAL" clId="{13709995-9E4E-4447-BC8C-4E31E1132356}" dt="2022-06-29T07:10:21.748" v="16" actId="47"/>
        <pc:sldMkLst>
          <pc:docMk/>
          <pc:sldMk cId="3257582386" sldId="655"/>
        </pc:sldMkLst>
      </pc:sldChg>
      <pc:sldChg chg="addSp modSp mod">
        <pc:chgData name="changqing" userId="9869b692-37df-47ec-97b9-0debc9dd442f" providerId="ADAL" clId="{13709995-9E4E-4447-BC8C-4E31E1132356}" dt="2022-06-30T07:25:43.571" v="2473" actId="1076"/>
        <pc:sldMkLst>
          <pc:docMk/>
          <pc:sldMk cId="2717486879" sldId="657"/>
        </pc:sldMkLst>
        <pc:spChg chg="add mod">
          <ac:chgData name="changqing" userId="9869b692-37df-47ec-97b9-0debc9dd442f" providerId="ADAL" clId="{13709995-9E4E-4447-BC8C-4E31E1132356}" dt="2022-06-30T07:25:43.571" v="2473" actId="1076"/>
          <ac:spMkLst>
            <pc:docMk/>
            <pc:sldMk cId="2717486879" sldId="657"/>
            <ac:spMk id="3" creationId="{506437C7-8E35-48EA-9F26-3F0AF4347543}"/>
          </ac:spMkLst>
        </pc:spChg>
        <pc:spChg chg="mod">
          <ac:chgData name="changqing" userId="9869b692-37df-47ec-97b9-0debc9dd442f" providerId="ADAL" clId="{13709995-9E4E-4447-BC8C-4E31E1132356}" dt="2022-06-30T07:25:15.477" v="2461" actId="207"/>
          <ac:spMkLst>
            <pc:docMk/>
            <pc:sldMk cId="2717486879" sldId="657"/>
            <ac:spMk id="6147" creationId="{64A3AB12-DD10-4C18-A86E-850B8A8D511A}"/>
          </ac:spMkLst>
        </pc:spChg>
      </pc:sldChg>
      <pc:sldChg chg="del">
        <pc:chgData name="changqing" userId="9869b692-37df-47ec-97b9-0debc9dd442f" providerId="ADAL" clId="{13709995-9E4E-4447-BC8C-4E31E1132356}" dt="2022-06-30T07:25:05.743" v="2459" actId="47"/>
        <pc:sldMkLst>
          <pc:docMk/>
          <pc:sldMk cId="1804383102" sldId="658"/>
        </pc:sldMkLst>
      </pc:sldChg>
      <pc:sldChg chg="del">
        <pc:chgData name="changqing" userId="9869b692-37df-47ec-97b9-0debc9dd442f" providerId="ADAL" clId="{13709995-9E4E-4447-BC8C-4E31E1132356}" dt="2022-06-29T07:10:34.149" v="22" actId="47"/>
        <pc:sldMkLst>
          <pc:docMk/>
          <pc:sldMk cId="3557070176" sldId="659"/>
        </pc:sldMkLst>
      </pc:sldChg>
      <pc:sldChg chg="del">
        <pc:chgData name="changqing" userId="9869b692-37df-47ec-97b9-0debc9dd442f" providerId="ADAL" clId="{13709995-9E4E-4447-BC8C-4E31E1132356}" dt="2022-06-30T06:26:36.587" v="2267" actId="47"/>
        <pc:sldMkLst>
          <pc:docMk/>
          <pc:sldMk cId="3561517888" sldId="660"/>
        </pc:sldMkLst>
      </pc:sldChg>
      <pc:sldChg chg="modSp new del mod">
        <pc:chgData name="changqing" userId="9869b692-37df-47ec-97b9-0debc9dd442f" providerId="ADAL" clId="{13709995-9E4E-4447-BC8C-4E31E1132356}" dt="2022-06-29T08:19:01.092" v="205" actId="47"/>
        <pc:sldMkLst>
          <pc:docMk/>
          <pc:sldMk cId="1439132979" sldId="662"/>
        </pc:sldMkLst>
        <pc:spChg chg="mod">
          <ac:chgData name="changqing" userId="9869b692-37df-47ec-97b9-0debc9dd442f" providerId="ADAL" clId="{13709995-9E4E-4447-BC8C-4E31E1132356}" dt="2022-06-29T08:18:55.726" v="204" actId="20577"/>
          <ac:spMkLst>
            <pc:docMk/>
            <pc:sldMk cId="1439132979" sldId="662"/>
            <ac:spMk id="3" creationId="{A786C496-FD02-490C-808B-B848C20ECCC0}"/>
          </ac:spMkLst>
        </pc:spChg>
      </pc:sldChg>
      <pc:sldChg chg="addSp delSp modSp new mod">
        <pc:chgData name="changqing" userId="9869b692-37df-47ec-97b9-0debc9dd442f" providerId="ADAL" clId="{13709995-9E4E-4447-BC8C-4E31E1132356}" dt="2022-06-29T08:24:39.994" v="397"/>
        <pc:sldMkLst>
          <pc:docMk/>
          <pc:sldMk cId="2158902660" sldId="662"/>
        </pc:sldMkLst>
        <pc:spChg chg="mod">
          <ac:chgData name="changqing" userId="9869b692-37df-47ec-97b9-0debc9dd442f" providerId="ADAL" clId="{13709995-9E4E-4447-BC8C-4E31E1132356}" dt="2022-06-29T08:19:14.293" v="223"/>
          <ac:spMkLst>
            <pc:docMk/>
            <pc:sldMk cId="2158902660" sldId="662"/>
            <ac:spMk id="3" creationId="{ABEAA08C-1E7B-44AC-8DC9-1A83B0109435}"/>
          </ac:spMkLst>
        </pc:spChg>
        <pc:spChg chg="add del mod">
          <ac:chgData name="changqing" userId="9869b692-37df-47ec-97b9-0debc9dd442f" providerId="ADAL" clId="{13709995-9E4E-4447-BC8C-4E31E1132356}" dt="2022-06-29T08:23:14.917" v="319" actId="478"/>
          <ac:spMkLst>
            <pc:docMk/>
            <pc:sldMk cId="2158902660" sldId="662"/>
            <ac:spMk id="4" creationId="{2F46E9EE-EA0B-47EE-9E5D-3F2023900D90}"/>
          </ac:spMkLst>
        </pc:spChg>
        <pc:spChg chg="add mod">
          <ac:chgData name="changqing" userId="9869b692-37df-47ec-97b9-0debc9dd442f" providerId="ADAL" clId="{13709995-9E4E-4447-BC8C-4E31E1132356}" dt="2022-06-29T08:24:39.994" v="397"/>
          <ac:spMkLst>
            <pc:docMk/>
            <pc:sldMk cId="2158902660" sldId="662"/>
            <ac:spMk id="6" creationId="{BB5E334C-15AD-401C-9BA8-B8DF83E40B91}"/>
          </ac:spMkLst>
        </pc:spChg>
      </pc:sldChg>
      <pc:sldChg chg="addSp delSp modSp add mod chgLayout">
        <pc:chgData name="changqing" userId="9869b692-37df-47ec-97b9-0debc9dd442f" providerId="ADAL" clId="{13709995-9E4E-4447-BC8C-4E31E1132356}" dt="2022-06-29T12:35:54.780" v="1207" actId="1076"/>
        <pc:sldMkLst>
          <pc:docMk/>
          <pc:sldMk cId="483453196" sldId="663"/>
        </pc:sldMkLst>
        <pc:spChg chg="mod ord">
          <ac:chgData name="changqing" userId="9869b692-37df-47ec-97b9-0debc9dd442f" providerId="ADAL" clId="{13709995-9E4E-4447-BC8C-4E31E1132356}" dt="2022-06-29T08:26:48.753" v="444" actId="6264"/>
          <ac:spMkLst>
            <pc:docMk/>
            <pc:sldMk cId="483453196" sldId="663"/>
            <ac:spMk id="2" creationId="{FAA6F799-D584-4E80-AE22-6DFAC9F47E36}"/>
          </ac:spMkLst>
        </pc:spChg>
        <pc:spChg chg="mod ord">
          <ac:chgData name="changqing" userId="9869b692-37df-47ec-97b9-0debc9dd442f" providerId="ADAL" clId="{13709995-9E4E-4447-BC8C-4E31E1132356}" dt="2022-06-29T08:26:48.753" v="444" actId="6264"/>
          <ac:spMkLst>
            <pc:docMk/>
            <pc:sldMk cId="483453196" sldId="663"/>
            <ac:spMk id="3" creationId="{ABEAA08C-1E7B-44AC-8DC9-1A83B0109435}"/>
          </ac:spMkLst>
        </pc:spChg>
        <pc:spChg chg="add del mod">
          <ac:chgData name="changqing" userId="9869b692-37df-47ec-97b9-0debc9dd442f" providerId="ADAL" clId="{13709995-9E4E-4447-BC8C-4E31E1132356}" dt="2022-06-29T08:26:48.753" v="444" actId="6264"/>
          <ac:spMkLst>
            <pc:docMk/>
            <pc:sldMk cId="483453196" sldId="663"/>
            <ac:spMk id="4" creationId="{F5AA3760-AE7C-45BA-9196-D68B8E09A151}"/>
          </ac:spMkLst>
        </pc:spChg>
        <pc:spChg chg="add del mod">
          <ac:chgData name="changqing" userId="9869b692-37df-47ec-97b9-0debc9dd442f" providerId="ADAL" clId="{13709995-9E4E-4447-BC8C-4E31E1132356}" dt="2022-06-29T08:26:48.753" v="444" actId="6264"/>
          <ac:spMkLst>
            <pc:docMk/>
            <pc:sldMk cId="483453196" sldId="663"/>
            <ac:spMk id="5" creationId="{C1B55454-99C9-40EC-A746-C1D72E10CDDA}"/>
          </ac:spMkLst>
        </pc:spChg>
        <pc:spChg chg="mod ord">
          <ac:chgData name="changqing" userId="9869b692-37df-47ec-97b9-0debc9dd442f" providerId="ADAL" clId="{13709995-9E4E-4447-BC8C-4E31E1132356}" dt="2022-06-29T12:34:41.720" v="1178" actId="167"/>
          <ac:spMkLst>
            <pc:docMk/>
            <pc:sldMk cId="483453196" sldId="663"/>
            <ac:spMk id="6" creationId="{BB5E334C-15AD-401C-9BA8-B8DF83E40B91}"/>
          </ac:spMkLst>
        </pc:spChg>
        <pc:spChg chg="add del mod">
          <ac:chgData name="changqing" userId="9869b692-37df-47ec-97b9-0debc9dd442f" providerId="ADAL" clId="{13709995-9E4E-4447-BC8C-4E31E1132356}" dt="2022-06-29T09:31:32.215" v="997" actId="478"/>
          <ac:spMkLst>
            <pc:docMk/>
            <pc:sldMk cId="483453196" sldId="663"/>
            <ac:spMk id="13" creationId="{0D2B6DCA-5BDB-4FE8-96B0-5516E19C7A1C}"/>
          </ac:spMkLst>
        </pc:spChg>
        <pc:spChg chg="add mod">
          <ac:chgData name="changqing" userId="9869b692-37df-47ec-97b9-0debc9dd442f" providerId="ADAL" clId="{13709995-9E4E-4447-BC8C-4E31E1132356}" dt="2022-06-29T09:29:34.178" v="646" actId="571"/>
          <ac:spMkLst>
            <pc:docMk/>
            <pc:sldMk cId="483453196" sldId="663"/>
            <ac:spMk id="14" creationId="{0539F411-ED65-4CDF-8067-BD6FE5907BB1}"/>
          </ac:spMkLst>
        </pc:spChg>
        <pc:spChg chg="add mod">
          <ac:chgData name="changqing" userId="9869b692-37df-47ec-97b9-0debc9dd442f" providerId="ADAL" clId="{13709995-9E4E-4447-BC8C-4E31E1132356}" dt="2022-06-29T09:29:34.178" v="646" actId="571"/>
          <ac:spMkLst>
            <pc:docMk/>
            <pc:sldMk cId="483453196" sldId="663"/>
            <ac:spMk id="15" creationId="{2B74302E-257D-46BD-AB57-4531FECC54A9}"/>
          </ac:spMkLst>
        </pc:spChg>
        <pc:spChg chg="add del mod">
          <ac:chgData name="changqing" userId="9869b692-37df-47ec-97b9-0debc9dd442f" providerId="ADAL" clId="{13709995-9E4E-4447-BC8C-4E31E1132356}" dt="2022-06-29T09:31:32.215" v="997" actId="478"/>
          <ac:spMkLst>
            <pc:docMk/>
            <pc:sldMk cId="483453196" sldId="663"/>
            <ac:spMk id="16" creationId="{92716143-3B38-4632-91D8-C8E4F0E6B4D4}"/>
          </ac:spMkLst>
        </pc:spChg>
        <pc:spChg chg="add del mod">
          <ac:chgData name="changqing" userId="9869b692-37df-47ec-97b9-0debc9dd442f" providerId="ADAL" clId="{13709995-9E4E-4447-BC8C-4E31E1132356}" dt="2022-06-29T09:37:11.639" v="1070" actId="478"/>
          <ac:spMkLst>
            <pc:docMk/>
            <pc:sldMk cId="483453196" sldId="663"/>
            <ac:spMk id="17" creationId="{A07ED40E-75A8-4881-A562-43E1A0B2482C}"/>
          </ac:spMkLst>
        </pc:spChg>
        <pc:spChg chg="add del mod">
          <ac:chgData name="changqing" userId="9869b692-37df-47ec-97b9-0debc9dd442f" providerId="ADAL" clId="{13709995-9E4E-4447-BC8C-4E31E1132356}" dt="2022-06-29T09:37:11.639" v="1070" actId="478"/>
          <ac:spMkLst>
            <pc:docMk/>
            <pc:sldMk cId="483453196" sldId="663"/>
            <ac:spMk id="18" creationId="{4C055861-44B7-45AF-803F-6DCE523BAFE4}"/>
          </ac:spMkLst>
        </pc:spChg>
        <pc:picChg chg="add del mod">
          <ac:chgData name="changqing" userId="9869b692-37df-47ec-97b9-0debc9dd442f" providerId="ADAL" clId="{13709995-9E4E-4447-BC8C-4E31E1132356}" dt="2022-06-29T08:37:29.001" v="450" actId="478"/>
          <ac:picMkLst>
            <pc:docMk/>
            <pc:sldMk cId="483453196" sldId="663"/>
            <ac:picMk id="8" creationId="{632F22D0-9295-4586-94A3-276A2FF8217E}"/>
          </ac:picMkLst>
        </pc:picChg>
        <pc:picChg chg="add del">
          <ac:chgData name="changqing" userId="9869b692-37df-47ec-97b9-0debc9dd442f" providerId="ADAL" clId="{13709995-9E4E-4447-BC8C-4E31E1132356}" dt="2022-06-29T08:40:34.753" v="452" actId="22"/>
          <ac:picMkLst>
            <pc:docMk/>
            <pc:sldMk cId="483453196" sldId="663"/>
            <ac:picMk id="10" creationId="{074FBB8B-412B-4049-849A-8989E832B923}"/>
          </ac:picMkLst>
        </pc:picChg>
        <pc:picChg chg="add del mod ord">
          <ac:chgData name="changqing" userId="9869b692-37df-47ec-97b9-0debc9dd442f" providerId="ADAL" clId="{13709995-9E4E-4447-BC8C-4E31E1132356}" dt="2022-06-29T09:46:55.931" v="1105" actId="478"/>
          <ac:picMkLst>
            <pc:docMk/>
            <pc:sldMk cId="483453196" sldId="663"/>
            <ac:picMk id="12" creationId="{3DA661A4-0E80-4ADC-B9F5-DC8C6B6C893E}"/>
          </ac:picMkLst>
        </pc:picChg>
        <pc:picChg chg="add mod ord">
          <ac:chgData name="changqing" userId="9869b692-37df-47ec-97b9-0debc9dd442f" providerId="ADAL" clId="{13709995-9E4E-4447-BC8C-4E31E1132356}" dt="2022-06-29T12:35:23.280" v="1202" actId="1037"/>
          <ac:picMkLst>
            <pc:docMk/>
            <pc:sldMk cId="483453196" sldId="663"/>
            <ac:picMk id="20" creationId="{E7D8E05D-A2AF-4373-A783-A93C65978622}"/>
          </ac:picMkLst>
        </pc:picChg>
        <pc:picChg chg="add mod ord">
          <ac:chgData name="changqing" userId="9869b692-37df-47ec-97b9-0debc9dd442f" providerId="ADAL" clId="{13709995-9E4E-4447-BC8C-4E31E1132356}" dt="2022-06-29T12:35:27.866" v="1203" actId="1076"/>
          <ac:picMkLst>
            <pc:docMk/>
            <pc:sldMk cId="483453196" sldId="663"/>
            <ac:picMk id="22" creationId="{960B2E57-AFFF-4F9A-9E13-CB7FE4CC3D5D}"/>
          </ac:picMkLst>
        </pc:picChg>
        <pc:picChg chg="add mod">
          <ac:chgData name="changqing" userId="9869b692-37df-47ec-97b9-0debc9dd442f" providerId="ADAL" clId="{13709995-9E4E-4447-BC8C-4E31E1132356}" dt="2022-06-29T12:35:23.280" v="1202" actId="1037"/>
          <ac:picMkLst>
            <pc:docMk/>
            <pc:sldMk cId="483453196" sldId="663"/>
            <ac:picMk id="24" creationId="{8A1643F7-416F-45E9-A24D-3228E946602D}"/>
          </ac:picMkLst>
        </pc:picChg>
        <pc:picChg chg="add mod">
          <ac:chgData name="changqing" userId="9869b692-37df-47ec-97b9-0debc9dd442f" providerId="ADAL" clId="{13709995-9E4E-4447-BC8C-4E31E1132356}" dt="2022-06-29T12:35:54.780" v="1207" actId="1076"/>
          <ac:picMkLst>
            <pc:docMk/>
            <pc:sldMk cId="483453196" sldId="663"/>
            <ac:picMk id="26" creationId="{450D34A9-6634-4027-B807-B6498266FEC2}"/>
          </ac:picMkLst>
        </pc:picChg>
        <pc:picChg chg="add mod">
          <ac:chgData name="changqing" userId="9869b692-37df-47ec-97b9-0debc9dd442f" providerId="ADAL" clId="{13709995-9E4E-4447-BC8C-4E31E1132356}" dt="2022-06-29T12:35:50.481" v="1206" actId="1076"/>
          <ac:picMkLst>
            <pc:docMk/>
            <pc:sldMk cId="483453196" sldId="663"/>
            <ac:picMk id="28" creationId="{985871AA-F1A4-42EB-85B8-DDBF357BC491}"/>
          </ac:picMkLst>
        </pc:picChg>
      </pc:sldChg>
      <pc:sldChg chg="modSp new del mod">
        <pc:chgData name="changqing" userId="9869b692-37df-47ec-97b9-0debc9dd442f" providerId="ADAL" clId="{13709995-9E4E-4447-BC8C-4E31E1132356}" dt="2022-06-30T07:22:56.313" v="2458" actId="47"/>
        <pc:sldMkLst>
          <pc:docMk/>
          <pc:sldMk cId="2762146637" sldId="664"/>
        </pc:sldMkLst>
        <pc:spChg chg="mod">
          <ac:chgData name="changqing" userId="9869b692-37df-47ec-97b9-0debc9dd442f" providerId="ADAL" clId="{13709995-9E4E-4447-BC8C-4E31E1132356}" dt="2022-06-30T03:22:53.641" v="2063"/>
          <ac:spMkLst>
            <pc:docMk/>
            <pc:sldMk cId="2762146637" sldId="664"/>
            <ac:spMk id="3" creationId="{F6289D7A-1C67-42E8-AF0F-9401B6CFA613}"/>
          </ac:spMkLst>
        </pc:spChg>
      </pc:sldChg>
      <pc:sldChg chg="addSp delSp modSp new del mod">
        <pc:chgData name="changqing" userId="9869b692-37df-47ec-97b9-0debc9dd442f" providerId="ADAL" clId="{13709995-9E4E-4447-BC8C-4E31E1132356}" dt="2022-06-30T02:21:31.379" v="1898" actId="47"/>
        <pc:sldMkLst>
          <pc:docMk/>
          <pc:sldMk cId="534368488" sldId="665"/>
        </pc:sldMkLst>
        <pc:spChg chg="mod">
          <ac:chgData name="changqing" userId="9869b692-37df-47ec-97b9-0debc9dd442f" providerId="ADAL" clId="{13709995-9E4E-4447-BC8C-4E31E1132356}" dt="2022-06-29T12:49:33.139" v="1273"/>
          <ac:spMkLst>
            <pc:docMk/>
            <pc:sldMk cId="534368488" sldId="665"/>
            <ac:spMk id="3" creationId="{D38CDA91-5875-498D-A5DF-D8373AA8D147}"/>
          </ac:spMkLst>
        </pc:spChg>
        <pc:spChg chg="add del mod">
          <ac:chgData name="changqing" userId="9869b692-37df-47ec-97b9-0debc9dd442f" providerId="ADAL" clId="{13709995-9E4E-4447-BC8C-4E31E1132356}" dt="2022-06-30T02:09:05.481" v="1738" actId="21"/>
          <ac:spMkLst>
            <pc:docMk/>
            <pc:sldMk cId="534368488" sldId="665"/>
            <ac:spMk id="4" creationId="{FA88D384-FDFF-4753-A147-CF9453AE6613}"/>
          </ac:spMkLst>
        </pc:spChg>
      </pc:sldChg>
      <pc:sldChg chg="delSp modSp add del mod">
        <pc:chgData name="changqing" userId="9869b692-37df-47ec-97b9-0debc9dd442f" providerId="ADAL" clId="{13709995-9E4E-4447-BC8C-4E31E1132356}" dt="2022-06-29T12:36:38.606" v="1213" actId="47"/>
        <pc:sldMkLst>
          <pc:docMk/>
          <pc:sldMk cId="1427771238" sldId="666"/>
        </pc:sldMkLst>
        <pc:spChg chg="mod ord">
          <ac:chgData name="changqing" userId="9869b692-37df-47ec-97b9-0debc9dd442f" providerId="ADAL" clId="{13709995-9E4E-4447-BC8C-4E31E1132356}" dt="2022-06-29T12:36:37.276" v="1212" actId="21"/>
          <ac:spMkLst>
            <pc:docMk/>
            <pc:sldMk cId="1427771238" sldId="666"/>
            <ac:spMk id="6" creationId="{BB5E334C-15AD-401C-9BA8-B8DF83E40B91}"/>
          </ac:spMkLst>
        </pc:spChg>
        <pc:picChg chg="del">
          <ac:chgData name="changqing" userId="9869b692-37df-47ec-97b9-0debc9dd442f" providerId="ADAL" clId="{13709995-9E4E-4447-BC8C-4E31E1132356}" dt="2022-06-29T12:36:24.104" v="1209" actId="478"/>
          <ac:picMkLst>
            <pc:docMk/>
            <pc:sldMk cId="1427771238" sldId="666"/>
            <ac:picMk id="20" creationId="{E7D8E05D-A2AF-4373-A783-A93C65978622}"/>
          </ac:picMkLst>
        </pc:picChg>
        <pc:picChg chg="del">
          <ac:chgData name="changqing" userId="9869b692-37df-47ec-97b9-0debc9dd442f" providerId="ADAL" clId="{13709995-9E4E-4447-BC8C-4E31E1132356}" dt="2022-06-29T12:36:25.728" v="1210" actId="478"/>
          <ac:picMkLst>
            <pc:docMk/>
            <pc:sldMk cId="1427771238" sldId="666"/>
            <ac:picMk id="22" creationId="{960B2E57-AFFF-4F9A-9E13-CB7FE4CC3D5D}"/>
          </ac:picMkLst>
        </pc:picChg>
      </pc:sldChg>
      <pc:sldChg chg="addSp delSp modSp add mod">
        <pc:chgData name="changqing" userId="9869b692-37df-47ec-97b9-0debc9dd442f" providerId="ADAL" clId="{13709995-9E4E-4447-BC8C-4E31E1132356}" dt="2022-06-30T03:37:52.254" v="2194" actId="1076"/>
        <pc:sldMkLst>
          <pc:docMk/>
          <pc:sldMk cId="4238111099" sldId="667"/>
        </pc:sldMkLst>
        <pc:spChg chg="mod">
          <ac:chgData name="changqing" userId="9869b692-37df-47ec-97b9-0debc9dd442f" providerId="ADAL" clId="{13709995-9E4E-4447-BC8C-4E31E1132356}" dt="2022-06-30T03:34:34.168" v="2181"/>
          <ac:spMkLst>
            <pc:docMk/>
            <pc:sldMk cId="4238111099" sldId="667"/>
            <ac:spMk id="6" creationId="{BB5E334C-15AD-401C-9BA8-B8DF83E40B91}"/>
          </ac:spMkLst>
        </pc:spChg>
        <pc:picChg chg="add mod">
          <ac:chgData name="changqing" userId="9869b692-37df-47ec-97b9-0debc9dd442f" providerId="ADAL" clId="{13709995-9E4E-4447-BC8C-4E31E1132356}" dt="2022-06-29T12:41:19.627" v="1221" actId="1076"/>
          <ac:picMkLst>
            <pc:docMk/>
            <pc:sldMk cId="4238111099" sldId="667"/>
            <ac:picMk id="5" creationId="{13A22FCD-7DAA-4D7E-942A-985A3E0A700E}"/>
          </ac:picMkLst>
        </pc:picChg>
        <pc:picChg chg="add mod">
          <ac:chgData name="changqing" userId="9869b692-37df-47ec-97b9-0debc9dd442f" providerId="ADAL" clId="{13709995-9E4E-4447-BC8C-4E31E1132356}" dt="2022-06-29T12:41:37.730" v="1224" actId="1076"/>
          <ac:picMkLst>
            <pc:docMk/>
            <pc:sldMk cId="4238111099" sldId="667"/>
            <ac:picMk id="8" creationId="{5DB0C83C-394B-49D3-963D-1519F459D8D2}"/>
          </ac:picMkLst>
        </pc:picChg>
        <pc:picChg chg="add mod">
          <ac:chgData name="changqing" userId="9869b692-37df-47ec-97b9-0debc9dd442f" providerId="ADAL" clId="{13709995-9E4E-4447-BC8C-4E31E1132356}" dt="2022-06-29T12:42:18.868" v="1227" actId="1076"/>
          <ac:picMkLst>
            <pc:docMk/>
            <pc:sldMk cId="4238111099" sldId="667"/>
            <ac:picMk id="10" creationId="{87DF3682-73A2-4F04-BB0D-A4613D971C55}"/>
          </ac:picMkLst>
        </pc:picChg>
        <pc:picChg chg="add del mod">
          <ac:chgData name="changqing" userId="9869b692-37df-47ec-97b9-0debc9dd442f" providerId="ADAL" clId="{13709995-9E4E-4447-BC8C-4E31E1132356}" dt="2022-06-30T03:37:39.997" v="2191" actId="478"/>
          <ac:picMkLst>
            <pc:docMk/>
            <pc:sldMk cId="4238111099" sldId="667"/>
            <ac:picMk id="12" creationId="{69C652DC-A459-4CA0-A68D-D739E607DF89}"/>
          </ac:picMkLst>
        </pc:picChg>
        <pc:picChg chg="add del mod">
          <ac:chgData name="changqing" userId="9869b692-37df-47ec-97b9-0debc9dd442f" providerId="ADAL" clId="{13709995-9E4E-4447-BC8C-4E31E1132356}" dt="2022-06-30T03:35:37.711" v="2182" actId="478"/>
          <ac:picMkLst>
            <pc:docMk/>
            <pc:sldMk cId="4238111099" sldId="667"/>
            <ac:picMk id="14" creationId="{D231A6D3-1F73-40C3-8676-71EDC0E7A480}"/>
          </ac:picMkLst>
        </pc:picChg>
        <pc:picChg chg="add del mod">
          <ac:chgData name="changqing" userId="9869b692-37df-47ec-97b9-0debc9dd442f" providerId="ADAL" clId="{13709995-9E4E-4447-BC8C-4E31E1132356}" dt="2022-06-30T03:36:36.879" v="2187" actId="478"/>
          <ac:picMkLst>
            <pc:docMk/>
            <pc:sldMk cId="4238111099" sldId="667"/>
            <ac:picMk id="16" creationId="{0D3DB23D-BC98-486F-92FA-F2C6F52910CE}"/>
          </ac:picMkLst>
        </pc:picChg>
        <pc:picChg chg="add mod">
          <ac:chgData name="changqing" userId="9869b692-37df-47ec-97b9-0debc9dd442f" providerId="ADAL" clId="{13709995-9E4E-4447-BC8C-4E31E1132356}" dt="2022-06-30T03:36:20.260" v="2186" actId="1076"/>
          <ac:picMkLst>
            <pc:docMk/>
            <pc:sldMk cId="4238111099" sldId="667"/>
            <ac:picMk id="18" creationId="{D1B91522-A71F-4006-BC21-83BD480B814B}"/>
          </ac:picMkLst>
        </pc:picChg>
        <pc:picChg chg="del">
          <ac:chgData name="changqing" userId="9869b692-37df-47ec-97b9-0debc9dd442f" providerId="ADAL" clId="{13709995-9E4E-4447-BC8C-4E31E1132356}" dt="2022-06-29T12:36:48.280" v="1217" actId="478"/>
          <ac:picMkLst>
            <pc:docMk/>
            <pc:sldMk cId="4238111099" sldId="667"/>
            <ac:picMk id="20" creationId="{E7D8E05D-A2AF-4373-A783-A93C65978622}"/>
          </ac:picMkLst>
        </pc:picChg>
        <pc:picChg chg="add mod">
          <ac:chgData name="changqing" userId="9869b692-37df-47ec-97b9-0debc9dd442f" providerId="ADAL" clId="{13709995-9E4E-4447-BC8C-4E31E1132356}" dt="2022-06-30T03:37:11.442" v="2190" actId="1076"/>
          <ac:picMkLst>
            <pc:docMk/>
            <pc:sldMk cId="4238111099" sldId="667"/>
            <ac:picMk id="21" creationId="{AFC5723F-53DE-4E21-818E-69F87628B71A}"/>
          </ac:picMkLst>
        </pc:picChg>
        <pc:picChg chg="del">
          <ac:chgData name="changqing" userId="9869b692-37df-47ec-97b9-0debc9dd442f" providerId="ADAL" clId="{13709995-9E4E-4447-BC8C-4E31E1132356}" dt="2022-06-29T12:36:48.793" v="1218" actId="478"/>
          <ac:picMkLst>
            <pc:docMk/>
            <pc:sldMk cId="4238111099" sldId="667"/>
            <ac:picMk id="22" creationId="{960B2E57-AFFF-4F9A-9E13-CB7FE4CC3D5D}"/>
          </ac:picMkLst>
        </pc:picChg>
        <pc:picChg chg="del">
          <ac:chgData name="changqing" userId="9869b692-37df-47ec-97b9-0debc9dd442f" providerId="ADAL" clId="{13709995-9E4E-4447-BC8C-4E31E1132356}" dt="2022-06-29T12:42:21.529" v="1230" actId="478"/>
          <ac:picMkLst>
            <pc:docMk/>
            <pc:sldMk cId="4238111099" sldId="667"/>
            <ac:picMk id="24" creationId="{8A1643F7-416F-45E9-A24D-3228E946602D}"/>
          </ac:picMkLst>
        </pc:picChg>
        <pc:picChg chg="add mod">
          <ac:chgData name="changqing" userId="9869b692-37df-47ec-97b9-0debc9dd442f" providerId="ADAL" clId="{13709995-9E4E-4447-BC8C-4E31E1132356}" dt="2022-06-30T03:37:52.254" v="2194" actId="1076"/>
          <ac:picMkLst>
            <pc:docMk/>
            <pc:sldMk cId="4238111099" sldId="667"/>
            <ac:picMk id="25" creationId="{60802AC8-D2C3-4597-958E-95BB47301A77}"/>
          </ac:picMkLst>
        </pc:picChg>
        <pc:picChg chg="del">
          <ac:chgData name="changqing" userId="9869b692-37df-47ec-97b9-0debc9dd442f" providerId="ADAL" clId="{13709995-9E4E-4447-BC8C-4E31E1132356}" dt="2022-06-29T12:42:20.318" v="1228" actId="478"/>
          <ac:picMkLst>
            <pc:docMk/>
            <pc:sldMk cId="4238111099" sldId="667"/>
            <ac:picMk id="26" creationId="{450D34A9-6634-4027-B807-B6498266FEC2}"/>
          </ac:picMkLst>
        </pc:picChg>
        <pc:picChg chg="del">
          <ac:chgData name="changqing" userId="9869b692-37df-47ec-97b9-0debc9dd442f" providerId="ADAL" clId="{13709995-9E4E-4447-BC8C-4E31E1132356}" dt="2022-06-29T12:42:21.113" v="1229" actId="478"/>
          <ac:picMkLst>
            <pc:docMk/>
            <pc:sldMk cId="4238111099" sldId="667"/>
            <ac:picMk id="28" creationId="{985871AA-F1A4-42EB-85B8-DDBF357BC491}"/>
          </ac:picMkLst>
        </pc:picChg>
      </pc:sldChg>
      <pc:sldChg chg="addSp delSp modSp new mod delAnim modAnim">
        <pc:chgData name="changqing" userId="9869b692-37df-47ec-97b9-0debc9dd442f" providerId="ADAL" clId="{13709995-9E4E-4447-BC8C-4E31E1132356}" dt="2022-06-30T06:34:45.158" v="2273" actId="478"/>
        <pc:sldMkLst>
          <pc:docMk/>
          <pc:sldMk cId="3899287744" sldId="668"/>
        </pc:sldMkLst>
        <pc:spChg chg="mod">
          <ac:chgData name="changqing" userId="9869b692-37df-47ec-97b9-0debc9dd442f" providerId="ADAL" clId="{13709995-9E4E-4447-BC8C-4E31E1132356}" dt="2022-06-29T12:54:44.389" v="1363"/>
          <ac:spMkLst>
            <pc:docMk/>
            <pc:sldMk cId="3899287744" sldId="668"/>
            <ac:spMk id="3" creationId="{B48D081D-25A1-433F-8BD8-CDB067A6DC5B}"/>
          </ac:spMkLst>
        </pc:spChg>
        <pc:spChg chg="add del mod">
          <ac:chgData name="changqing" userId="9869b692-37df-47ec-97b9-0debc9dd442f" providerId="ADAL" clId="{13709995-9E4E-4447-BC8C-4E31E1132356}" dt="2022-06-29T12:56:26.107" v="1366"/>
          <ac:spMkLst>
            <pc:docMk/>
            <pc:sldMk cId="3899287744" sldId="668"/>
            <ac:spMk id="4" creationId="{B045E27F-832B-44DD-83AD-974003CD1649}"/>
          </ac:spMkLst>
        </pc:spChg>
        <pc:spChg chg="add mod">
          <ac:chgData name="changqing" userId="9869b692-37df-47ec-97b9-0debc9dd442f" providerId="ADAL" clId="{13709995-9E4E-4447-BC8C-4E31E1132356}" dt="2022-06-30T05:57:12.688" v="2251" actId="1076"/>
          <ac:spMkLst>
            <pc:docMk/>
            <pc:sldMk cId="3899287744" sldId="668"/>
            <ac:spMk id="5" creationId="{154567FC-08C0-41D0-AE59-5C805B3E5A26}"/>
          </ac:spMkLst>
        </pc:spChg>
        <pc:spChg chg="add mod">
          <ac:chgData name="changqing" userId="9869b692-37df-47ec-97b9-0debc9dd442f" providerId="ADAL" clId="{13709995-9E4E-4447-BC8C-4E31E1132356}" dt="2022-06-30T05:57:20.967" v="2254" actId="1076"/>
          <ac:spMkLst>
            <pc:docMk/>
            <pc:sldMk cId="3899287744" sldId="668"/>
            <ac:spMk id="6" creationId="{299C386C-893F-4446-AAA0-3312CF569147}"/>
          </ac:spMkLst>
        </pc:spChg>
        <pc:spChg chg="add del mod">
          <ac:chgData name="changqing" userId="9869b692-37df-47ec-97b9-0debc9dd442f" providerId="ADAL" clId="{13709995-9E4E-4447-BC8C-4E31E1132356}" dt="2022-06-30T06:34:43.398" v="2272" actId="478"/>
          <ac:spMkLst>
            <pc:docMk/>
            <pc:sldMk cId="3899287744" sldId="668"/>
            <ac:spMk id="7" creationId="{A9C94468-1BDD-4796-870B-9AA3298EF749}"/>
          </ac:spMkLst>
        </pc:spChg>
        <pc:spChg chg="add del mod">
          <ac:chgData name="changqing" userId="9869b692-37df-47ec-97b9-0debc9dd442f" providerId="ADAL" clId="{13709995-9E4E-4447-BC8C-4E31E1132356}" dt="2022-06-30T06:34:45.158" v="2273" actId="478"/>
          <ac:spMkLst>
            <pc:docMk/>
            <pc:sldMk cId="3899287744" sldId="668"/>
            <ac:spMk id="8" creationId="{A021C493-C529-45F1-B063-28FEE1D2B0C2}"/>
          </ac:spMkLst>
        </pc:spChg>
      </pc:sldChg>
      <pc:sldChg chg="addSp delSp modSp new mod">
        <pc:chgData name="changqing" userId="9869b692-37df-47ec-97b9-0debc9dd442f" providerId="ADAL" clId="{13709995-9E4E-4447-BC8C-4E31E1132356}" dt="2022-06-30T07:06:31.788" v="2413" actId="20577"/>
        <pc:sldMkLst>
          <pc:docMk/>
          <pc:sldMk cId="879899224" sldId="669"/>
        </pc:sldMkLst>
        <pc:spChg chg="mod">
          <ac:chgData name="changqing" userId="9869b692-37df-47ec-97b9-0debc9dd442f" providerId="ADAL" clId="{13709995-9E4E-4447-BC8C-4E31E1132356}" dt="2022-06-30T02:12:17.210" v="1750" actId="20577"/>
          <ac:spMkLst>
            <pc:docMk/>
            <pc:sldMk cId="879899224" sldId="669"/>
            <ac:spMk id="3" creationId="{C2B17E03-CE5E-405C-8771-30B14E76A2DE}"/>
          </ac:spMkLst>
        </pc:spChg>
        <pc:spChg chg="add mod">
          <ac:chgData name="changqing" userId="9869b692-37df-47ec-97b9-0debc9dd442f" providerId="ADAL" clId="{13709995-9E4E-4447-BC8C-4E31E1132356}" dt="2022-06-30T03:42:57.726" v="2242" actId="1076"/>
          <ac:spMkLst>
            <pc:docMk/>
            <pc:sldMk cId="879899224" sldId="669"/>
            <ac:spMk id="4" creationId="{4C81A455-EEA8-4342-B7B9-65380F38D4E9}"/>
          </ac:spMkLst>
        </pc:spChg>
        <pc:spChg chg="add del mod">
          <ac:chgData name="changqing" userId="9869b692-37df-47ec-97b9-0debc9dd442f" providerId="ADAL" clId="{13709995-9E4E-4447-BC8C-4E31E1132356}" dt="2022-06-30T02:21:49.258" v="1909" actId="478"/>
          <ac:spMkLst>
            <pc:docMk/>
            <pc:sldMk cId="879899224" sldId="669"/>
            <ac:spMk id="5" creationId="{067BBC7B-ED81-4F67-987D-14F160A929DE}"/>
          </ac:spMkLst>
        </pc:spChg>
        <pc:spChg chg="add del mod">
          <ac:chgData name="changqing" userId="9869b692-37df-47ec-97b9-0debc9dd442f" providerId="ADAL" clId="{13709995-9E4E-4447-BC8C-4E31E1132356}" dt="2022-06-30T06:55:08.342" v="2276"/>
          <ac:spMkLst>
            <pc:docMk/>
            <pc:sldMk cId="879899224" sldId="669"/>
            <ac:spMk id="10" creationId="{34546A59-412C-4F56-A3D6-6A0AE4C5898D}"/>
          </ac:spMkLst>
        </pc:spChg>
        <pc:spChg chg="add mod">
          <ac:chgData name="changqing" userId="9869b692-37df-47ec-97b9-0debc9dd442f" providerId="ADAL" clId="{13709995-9E4E-4447-BC8C-4E31E1132356}" dt="2022-06-30T07:06:17.436" v="2408"/>
          <ac:spMkLst>
            <pc:docMk/>
            <pc:sldMk cId="879899224" sldId="669"/>
            <ac:spMk id="11" creationId="{4D9DADF8-4203-4EAC-B0DE-7C8995781046}"/>
          </ac:spMkLst>
        </pc:spChg>
        <pc:spChg chg="add del mod">
          <ac:chgData name="changqing" userId="9869b692-37df-47ec-97b9-0debc9dd442f" providerId="ADAL" clId="{13709995-9E4E-4447-BC8C-4E31E1132356}" dt="2022-06-30T06:58:31.420" v="2317"/>
          <ac:spMkLst>
            <pc:docMk/>
            <pc:sldMk cId="879899224" sldId="669"/>
            <ac:spMk id="12" creationId="{E4283971-5963-40A6-AB5C-D4BB07F4B3B9}"/>
          </ac:spMkLst>
        </pc:spChg>
        <pc:graphicFrameChg chg="add del mod">
          <ac:chgData name="changqing" userId="9869b692-37df-47ec-97b9-0debc9dd442f" providerId="ADAL" clId="{13709995-9E4E-4447-BC8C-4E31E1132356}" dt="2022-06-30T02:21:53.603" v="1910" actId="478"/>
          <ac:graphicFrameMkLst>
            <pc:docMk/>
            <pc:sldMk cId="879899224" sldId="669"/>
            <ac:graphicFrameMk id="6" creationId="{81B8309C-F4C2-4581-8293-D30FE9C04A5A}"/>
          </ac:graphicFrameMkLst>
        </pc:graphicFrameChg>
        <pc:graphicFrameChg chg="add del mod">
          <ac:chgData name="changqing" userId="9869b692-37df-47ec-97b9-0debc9dd442f" providerId="ADAL" clId="{13709995-9E4E-4447-BC8C-4E31E1132356}" dt="2022-06-30T02:21:57.385" v="1911" actId="478"/>
          <ac:graphicFrameMkLst>
            <pc:docMk/>
            <pc:sldMk cId="879899224" sldId="669"/>
            <ac:graphicFrameMk id="7" creationId="{337410C9-15FA-40BA-A1CB-81906874BCB1}"/>
          </ac:graphicFrameMkLst>
        </pc:graphicFrameChg>
        <pc:graphicFrameChg chg="add mod modGraphic">
          <ac:chgData name="changqing" userId="9869b692-37df-47ec-97b9-0debc9dd442f" providerId="ADAL" clId="{13709995-9E4E-4447-BC8C-4E31E1132356}" dt="2022-06-30T07:06:31.788" v="2413" actId="20577"/>
          <ac:graphicFrameMkLst>
            <pc:docMk/>
            <pc:sldMk cId="879899224" sldId="669"/>
            <ac:graphicFrameMk id="13" creationId="{8BA176A7-A19E-4DB8-BA7E-7F5CE7663770}"/>
          </ac:graphicFrameMkLst>
        </pc:graphicFrameChg>
        <pc:picChg chg="add mod ord">
          <ac:chgData name="changqing" userId="9869b692-37df-47ec-97b9-0debc9dd442f" providerId="ADAL" clId="{13709995-9E4E-4447-BC8C-4E31E1132356}" dt="2022-06-30T03:42:48.315" v="2240" actId="1076"/>
          <ac:picMkLst>
            <pc:docMk/>
            <pc:sldMk cId="879899224" sldId="669"/>
            <ac:picMk id="9" creationId="{50FB9BC4-6392-49C9-A123-4D04BFC5C971}"/>
          </ac:picMkLst>
        </pc:picChg>
      </pc:sldChg>
      <pc:sldChg chg="addSp delSp modSp new mod">
        <pc:chgData name="changqing" userId="9869b692-37df-47ec-97b9-0debc9dd442f" providerId="ADAL" clId="{13709995-9E4E-4447-BC8C-4E31E1132356}" dt="2022-06-30T03:50:02.787" v="2250" actId="20577"/>
        <pc:sldMkLst>
          <pc:docMk/>
          <pc:sldMk cId="2714617764" sldId="670"/>
        </pc:sldMkLst>
        <pc:spChg chg="mod">
          <ac:chgData name="changqing" userId="9869b692-37df-47ec-97b9-0debc9dd442f" providerId="ADAL" clId="{13709995-9E4E-4447-BC8C-4E31E1132356}" dt="2022-06-29T13:42:40.987" v="1523" actId="20577"/>
          <ac:spMkLst>
            <pc:docMk/>
            <pc:sldMk cId="2714617764" sldId="670"/>
            <ac:spMk id="3" creationId="{D5691F46-D27B-424C-B30C-1005335F587A}"/>
          </ac:spMkLst>
        </pc:spChg>
        <pc:spChg chg="add del mod">
          <ac:chgData name="changqing" userId="9869b692-37df-47ec-97b9-0debc9dd442f" providerId="ADAL" clId="{13709995-9E4E-4447-BC8C-4E31E1132356}" dt="2022-06-30T03:31:29.920" v="2070"/>
          <ac:spMkLst>
            <pc:docMk/>
            <pc:sldMk cId="2714617764" sldId="670"/>
            <ac:spMk id="4" creationId="{5A0905CE-D27C-4835-8674-B4906A7B4CB1}"/>
          </ac:spMkLst>
        </pc:spChg>
        <pc:spChg chg="add mod">
          <ac:chgData name="changqing" userId="9869b692-37df-47ec-97b9-0debc9dd442f" providerId="ADAL" clId="{13709995-9E4E-4447-BC8C-4E31E1132356}" dt="2022-06-30T03:50:02.787" v="2250" actId="20577"/>
          <ac:spMkLst>
            <pc:docMk/>
            <pc:sldMk cId="2714617764" sldId="670"/>
            <ac:spMk id="6" creationId="{42EC62D3-78B8-4FF9-B88A-B94FA15AE514}"/>
          </ac:spMkLst>
        </pc:spChg>
        <pc:picChg chg="add mod">
          <ac:chgData name="changqing" userId="9869b692-37df-47ec-97b9-0debc9dd442f" providerId="ADAL" clId="{13709995-9E4E-4447-BC8C-4E31E1132356}" dt="2022-06-30T03:49:48.334" v="2244" actId="1076"/>
          <ac:picMkLst>
            <pc:docMk/>
            <pc:sldMk cId="2714617764" sldId="670"/>
            <ac:picMk id="5" creationId="{34DB35ED-698B-490C-9D50-E98F623CDAFC}"/>
          </ac:picMkLst>
        </pc:picChg>
      </pc:sldChg>
      <pc:sldChg chg="delSp add del mod">
        <pc:chgData name="changqing" userId="9869b692-37df-47ec-97b9-0debc9dd442f" providerId="ADAL" clId="{13709995-9E4E-4447-BC8C-4E31E1132356}" dt="2022-06-30T02:11:31.822" v="1740" actId="47"/>
        <pc:sldMkLst>
          <pc:docMk/>
          <pc:sldMk cId="3205980524" sldId="671"/>
        </pc:sldMkLst>
        <pc:spChg chg="del">
          <ac:chgData name="changqing" userId="9869b692-37df-47ec-97b9-0debc9dd442f" providerId="ADAL" clId="{13709995-9E4E-4447-BC8C-4E31E1132356}" dt="2022-06-30T02:11:30.380" v="1739" actId="21"/>
          <ac:spMkLst>
            <pc:docMk/>
            <pc:sldMk cId="3205980524" sldId="671"/>
            <ac:spMk id="4" creationId="{FA88D384-FDFF-4753-A147-CF9453AE6613}"/>
          </ac:spMkLst>
        </pc:spChg>
      </pc:sldChg>
      <pc:sldChg chg="modSp new del mod">
        <pc:chgData name="changqing" userId="9869b692-37df-47ec-97b9-0debc9dd442f" providerId="ADAL" clId="{13709995-9E4E-4447-BC8C-4E31E1132356}" dt="2022-06-30T03:21:35.531" v="2050" actId="47"/>
        <pc:sldMkLst>
          <pc:docMk/>
          <pc:sldMk cId="3871412717" sldId="671"/>
        </pc:sldMkLst>
        <pc:spChg chg="mod">
          <ac:chgData name="changqing" userId="9869b692-37df-47ec-97b9-0debc9dd442f" providerId="ADAL" clId="{13709995-9E4E-4447-BC8C-4E31E1132356}" dt="2022-06-30T02:21:10.562" v="1896"/>
          <ac:spMkLst>
            <pc:docMk/>
            <pc:sldMk cId="3871412717" sldId="671"/>
            <ac:spMk id="3" creationId="{4C0587C5-6F18-4D12-96E5-5CBAF97FD614}"/>
          </ac:spMkLst>
        </pc:spChg>
      </pc:sldChg>
      <pc:sldChg chg="addSp delSp modSp add mod">
        <pc:chgData name="changqing" userId="9869b692-37df-47ec-97b9-0debc9dd442f" providerId="ADAL" clId="{13709995-9E4E-4447-BC8C-4E31E1132356}" dt="2022-06-30T02:49:51.459" v="2030" actId="1076"/>
        <pc:sldMkLst>
          <pc:docMk/>
          <pc:sldMk cId="1504216059" sldId="672"/>
        </pc:sldMkLst>
        <pc:spChg chg="mod">
          <ac:chgData name="changqing" userId="9869b692-37df-47ec-97b9-0debc9dd442f" providerId="ADAL" clId="{13709995-9E4E-4447-BC8C-4E31E1132356}" dt="2022-06-30T02:21:38.801" v="1906"/>
          <ac:spMkLst>
            <pc:docMk/>
            <pc:sldMk cId="1504216059" sldId="672"/>
            <ac:spMk id="3" creationId="{C2B17E03-CE5E-405C-8771-30B14E76A2DE}"/>
          </ac:spMkLst>
        </pc:spChg>
        <pc:spChg chg="del">
          <ac:chgData name="changqing" userId="9869b692-37df-47ec-97b9-0debc9dd442f" providerId="ADAL" clId="{13709995-9E4E-4447-BC8C-4E31E1132356}" dt="2022-06-30T02:21:42.178" v="1907" actId="478"/>
          <ac:spMkLst>
            <pc:docMk/>
            <pc:sldMk cId="1504216059" sldId="672"/>
            <ac:spMk id="4" creationId="{4C81A455-EEA8-4342-B7B9-65380F38D4E9}"/>
          </ac:spMkLst>
        </pc:spChg>
        <pc:spChg chg="mod">
          <ac:chgData name="changqing" userId="9869b692-37df-47ec-97b9-0debc9dd442f" providerId="ADAL" clId="{13709995-9E4E-4447-BC8C-4E31E1132356}" dt="2022-06-30T02:44:19.649" v="2018" actId="20577"/>
          <ac:spMkLst>
            <pc:docMk/>
            <pc:sldMk cId="1504216059" sldId="672"/>
            <ac:spMk id="5" creationId="{067BBC7B-ED81-4F67-987D-14F160A929DE}"/>
          </ac:spMkLst>
        </pc:spChg>
        <pc:graphicFrameChg chg="add mod modGraphic">
          <ac:chgData name="changqing" userId="9869b692-37df-47ec-97b9-0debc9dd442f" providerId="ADAL" clId="{13709995-9E4E-4447-BC8C-4E31E1132356}" dt="2022-06-30T02:49:24.504" v="2028" actId="20577"/>
          <ac:graphicFrameMkLst>
            <pc:docMk/>
            <pc:sldMk cId="1504216059" sldId="672"/>
            <ac:graphicFrameMk id="10" creationId="{C874BD80-4754-43DD-8ACA-6AA613131364}"/>
          </ac:graphicFrameMkLst>
        </pc:graphicFrameChg>
        <pc:graphicFrameChg chg="add mod">
          <ac:chgData name="changqing" userId="9869b692-37df-47ec-97b9-0debc9dd442f" providerId="ADAL" clId="{13709995-9E4E-4447-BC8C-4E31E1132356}" dt="2022-06-30T02:27:55.796" v="1982" actId="571"/>
          <ac:graphicFrameMkLst>
            <pc:docMk/>
            <pc:sldMk cId="1504216059" sldId="672"/>
            <ac:graphicFrameMk id="11" creationId="{940F55DD-B173-45BD-9D61-4AB89EADFBE0}"/>
          </ac:graphicFrameMkLst>
        </pc:graphicFrameChg>
        <pc:picChg chg="add mod">
          <ac:chgData name="changqing" userId="9869b692-37df-47ec-97b9-0debc9dd442f" providerId="ADAL" clId="{13709995-9E4E-4447-BC8C-4E31E1132356}" dt="2022-06-30T02:22:32.632" v="1913" actId="1076"/>
          <ac:picMkLst>
            <pc:docMk/>
            <pc:sldMk cId="1504216059" sldId="672"/>
            <ac:picMk id="9" creationId="{FB2B2147-7CFD-4737-B51F-8B537327A216}"/>
          </ac:picMkLst>
        </pc:picChg>
        <pc:picChg chg="add mod">
          <ac:chgData name="changqing" userId="9869b692-37df-47ec-97b9-0debc9dd442f" providerId="ADAL" clId="{13709995-9E4E-4447-BC8C-4E31E1132356}" dt="2022-06-30T02:49:51.459" v="2030" actId="1076"/>
          <ac:picMkLst>
            <pc:docMk/>
            <pc:sldMk cId="1504216059" sldId="672"/>
            <ac:picMk id="13" creationId="{8AB1B02E-39F1-4139-82CF-B8D2331AC01C}"/>
          </ac:picMkLst>
        </pc:picChg>
      </pc:sldChg>
      <pc:sldChg chg="addSp modSp new del mod">
        <pc:chgData name="changqing" userId="9869b692-37df-47ec-97b9-0debc9dd442f" providerId="ADAL" clId="{13709995-9E4E-4447-BC8C-4E31E1132356}" dt="2022-06-30T03:19:22.846" v="2040" actId="47"/>
        <pc:sldMkLst>
          <pc:docMk/>
          <pc:sldMk cId="3169973243" sldId="673"/>
        </pc:sldMkLst>
        <pc:spChg chg="mod">
          <ac:chgData name="changqing" userId="9869b692-37df-47ec-97b9-0debc9dd442f" providerId="ADAL" clId="{13709995-9E4E-4447-BC8C-4E31E1132356}" dt="2022-06-30T02:30:59.098" v="2016"/>
          <ac:spMkLst>
            <pc:docMk/>
            <pc:sldMk cId="3169973243" sldId="673"/>
            <ac:spMk id="3" creationId="{A84B855D-F1E0-4D15-971D-D8CCDE7E188E}"/>
          </ac:spMkLst>
        </pc:spChg>
        <pc:picChg chg="add mod">
          <ac:chgData name="changqing" userId="9869b692-37df-47ec-97b9-0debc9dd442f" providerId="ADAL" clId="{13709995-9E4E-4447-BC8C-4E31E1132356}" dt="2022-06-30T02:55:33.746" v="2036" actId="1076"/>
          <ac:picMkLst>
            <pc:docMk/>
            <pc:sldMk cId="3169973243" sldId="673"/>
            <ac:picMk id="5" creationId="{A6EE3911-602F-4FB6-9EEF-63EADE9BA214}"/>
          </ac:picMkLst>
        </pc:picChg>
        <pc:picChg chg="add mod">
          <ac:chgData name="changqing" userId="9869b692-37df-47ec-97b9-0debc9dd442f" providerId="ADAL" clId="{13709995-9E4E-4447-BC8C-4E31E1132356}" dt="2022-06-30T03:05:28.315" v="2039" actId="1076"/>
          <ac:picMkLst>
            <pc:docMk/>
            <pc:sldMk cId="3169973243" sldId="673"/>
            <ac:picMk id="7" creationId="{94B0A654-EE94-4162-9AD1-57AD80B04E81}"/>
          </ac:picMkLst>
        </pc:picChg>
      </pc:sldChg>
      <pc:sldChg chg="addSp modSp add mod">
        <pc:chgData name="changqing" userId="9869b692-37df-47ec-97b9-0debc9dd442f" providerId="ADAL" clId="{13709995-9E4E-4447-BC8C-4E31E1132356}" dt="2022-06-30T03:30:49.346" v="2067" actId="1076"/>
        <pc:sldMkLst>
          <pc:docMk/>
          <pc:sldMk cId="3726595640" sldId="673"/>
        </pc:sldMkLst>
        <pc:picChg chg="mod">
          <ac:chgData name="changqing" userId="9869b692-37df-47ec-97b9-0debc9dd442f" providerId="ADAL" clId="{13709995-9E4E-4447-BC8C-4E31E1132356}" dt="2022-06-30T03:22:05.999" v="2056" actId="1035"/>
          <ac:picMkLst>
            <pc:docMk/>
            <pc:sldMk cId="3726595640" sldId="673"/>
            <ac:picMk id="6" creationId="{3D7780D3-7BC6-41B9-B758-9FA7E3FD9DFC}"/>
          </ac:picMkLst>
        </pc:picChg>
        <pc:picChg chg="add mod">
          <ac:chgData name="changqing" userId="9869b692-37df-47ec-97b9-0debc9dd442f" providerId="ADAL" clId="{13709995-9E4E-4447-BC8C-4E31E1132356}" dt="2022-06-30T03:30:49.346" v="2067" actId="1076"/>
          <ac:picMkLst>
            <pc:docMk/>
            <pc:sldMk cId="3726595640" sldId="673"/>
            <ac:picMk id="7" creationId="{FFE87ED4-DA74-4856-B0D1-9F9EE3EFA378}"/>
          </ac:picMkLst>
        </pc:picChg>
        <pc:picChg chg="mod">
          <ac:chgData name="changqing" userId="9869b692-37df-47ec-97b9-0debc9dd442f" providerId="ADAL" clId="{13709995-9E4E-4447-BC8C-4E31E1132356}" dt="2022-06-30T03:22:05.999" v="2056" actId="1035"/>
          <ac:picMkLst>
            <pc:docMk/>
            <pc:sldMk cId="3726595640" sldId="673"/>
            <ac:picMk id="9" creationId="{E35F8550-43A7-44EF-922F-1124655A7AC5}"/>
          </ac:picMkLst>
        </pc:picChg>
        <pc:picChg chg="add mod">
          <ac:chgData name="changqing" userId="9869b692-37df-47ec-97b9-0debc9dd442f" providerId="ADAL" clId="{13709995-9E4E-4447-BC8C-4E31E1132356}" dt="2022-06-30T03:30:47.398" v="2066" actId="1076"/>
          <ac:picMkLst>
            <pc:docMk/>
            <pc:sldMk cId="3726595640" sldId="673"/>
            <ac:picMk id="10" creationId="{820B352B-0773-4449-B875-EA087264EDCA}"/>
          </ac:picMkLst>
        </pc:picChg>
      </pc:sldChg>
      <pc:sldChg chg="addSp delSp modSp add mod">
        <pc:chgData name="changqing" userId="9869b692-37df-47ec-97b9-0debc9dd442f" providerId="ADAL" clId="{13709995-9E4E-4447-BC8C-4E31E1132356}" dt="2022-06-30T07:35:32.383" v="2502" actId="1076"/>
        <pc:sldMkLst>
          <pc:docMk/>
          <pc:sldMk cId="260272342" sldId="674"/>
        </pc:sldMkLst>
        <pc:spChg chg="mod">
          <ac:chgData name="changqing" userId="9869b692-37df-47ec-97b9-0debc9dd442f" providerId="ADAL" clId="{13709995-9E4E-4447-BC8C-4E31E1132356}" dt="2022-06-30T07:07:35.868" v="2420"/>
          <ac:spMkLst>
            <pc:docMk/>
            <pc:sldMk cId="260272342" sldId="674"/>
            <ac:spMk id="3" creationId="{ABEAA08C-1E7B-44AC-8DC9-1A83B0109435}"/>
          </ac:spMkLst>
        </pc:spChg>
        <pc:spChg chg="add mod">
          <ac:chgData name="changqing" userId="9869b692-37df-47ec-97b9-0debc9dd442f" providerId="ADAL" clId="{13709995-9E4E-4447-BC8C-4E31E1132356}" dt="2022-06-30T07:18:45.664" v="2445" actId="1076"/>
          <ac:spMkLst>
            <pc:docMk/>
            <pc:sldMk cId="260272342" sldId="674"/>
            <ac:spMk id="4" creationId="{0B7C294E-D615-42FA-B721-EB619A3AB1F6}"/>
          </ac:spMkLst>
        </pc:spChg>
        <pc:spChg chg="add mod">
          <ac:chgData name="changqing" userId="9869b692-37df-47ec-97b9-0debc9dd442f" providerId="ADAL" clId="{13709995-9E4E-4447-BC8C-4E31E1132356}" dt="2022-06-30T07:21:17.088" v="2451" actId="1076"/>
          <ac:spMkLst>
            <pc:docMk/>
            <pc:sldMk cId="260272342" sldId="674"/>
            <ac:spMk id="11" creationId="{A58570C5-D02E-4AE8-BF00-339349875D10}"/>
          </ac:spMkLst>
        </pc:spChg>
        <pc:spChg chg="add mod">
          <ac:chgData name="changqing" userId="9869b692-37df-47ec-97b9-0debc9dd442f" providerId="ADAL" clId="{13709995-9E4E-4447-BC8C-4E31E1132356}" dt="2022-06-30T07:35:32.383" v="2502" actId="1076"/>
          <ac:spMkLst>
            <pc:docMk/>
            <pc:sldMk cId="260272342" sldId="674"/>
            <ac:spMk id="13" creationId="{F17160DD-CF8E-4339-9E91-C9D01F3BFFCD}"/>
          </ac:spMkLst>
        </pc:spChg>
        <pc:picChg chg="del">
          <ac:chgData name="changqing" userId="9869b692-37df-47ec-97b9-0debc9dd442f" providerId="ADAL" clId="{13709995-9E4E-4447-BC8C-4E31E1132356}" dt="2022-06-30T07:18:09.884" v="2428" actId="478"/>
          <ac:picMkLst>
            <pc:docMk/>
            <pc:sldMk cId="260272342" sldId="674"/>
            <ac:picMk id="22" creationId="{960B2E57-AFFF-4F9A-9E13-CB7FE4CC3D5D}"/>
          </ac:picMkLst>
        </pc:picChg>
        <pc:picChg chg="del">
          <ac:chgData name="changqing" userId="9869b692-37df-47ec-97b9-0debc9dd442f" providerId="ADAL" clId="{13709995-9E4E-4447-BC8C-4E31E1132356}" dt="2022-06-30T07:18:09.467" v="2427" actId="478"/>
          <ac:picMkLst>
            <pc:docMk/>
            <pc:sldMk cId="260272342" sldId="674"/>
            <ac:picMk id="26" creationId="{450D34A9-6634-4027-B807-B6498266FEC2}"/>
          </ac:picMkLst>
        </pc:picChg>
        <pc:picChg chg="del">
          <ac:chgData name="changqing" userId="9869b692-37df-47ec-97b9-0debc9dd442f" providerId="ADAL" clId="{13709995-9E4E-4447-BC8C-4E31E1132356}" dt="2022-06-30T07:18:09.188" v="2426" actId="478"/>
          <ac:picMkLst>
            <pc:docMk/>
            <pc:sldMk cId="260272342" sldId="674"/>
            <ac:picMk id="28" creationId="{985871AA-F1A4-42EB-85B8-DDBF357BC491}"/>
          </ac:picMkLst>
        </pc:picChg>
      </pc:sldChg>
      <pc:sldChg chg="addSp delSp modSp add mod">
        <pc:chgData name="changqing" userId="9869b692-37df-47ec-97b9-0debc9dd442f" providerId="ADAL" clId="{13709995-9E4E-4447-BC8C-4E31E1132356}" dt="2022-06-30T07:22:29.973" v="2457" actId="20577"/>
        <pc:sldMkLst>
          <pc:docMk/>
          <pc:sldMk cId="3672655980" sldId="675"/>
        </pc:sldMkLst>
        <pc:spChg chg="mod">
          <ac:chgData name="changqing" userId="9869b692-37df-47ec-97b9-0debc9dd442f" providerId="ADAL" clId="{13709995-9E4E-4447-BC8C-4E31E1132356}" dt="2022-06-30T07:07:41.943" v="2425"/>
          <ac:spMkLst>
            <pc:docMk/>
            <pc:sldMk cId="3672655980" sldId="675"/>
            <ac:spMk id="3" creationId="{ABEAA08C-1E7B-44AC-8DC9-1A83B0109435}"/>
          </ac:spMkLst>
        </pc:spChg>
        <pc:spChg chg="mod">
          <ac:chgData name="changqing" userId="9869b692-37df-47ec-97b9-0debc9dd442f" providerId="ADAL" clId="{13709995-9E4E-4447-BC8C-4E31E1132356}" dt="2022-06-30T07:18:17.312" v="2435" actId="20577"/>
          <ac:spMkLst>
            <pc:docMk/>
            <pc:sldMk cId="3672655980" sldId="675"/>
            <ac:spMk id="6" creationId="{BB5E334C-15AD-401C-9BA8-B8DF83E40B91}"/>
          </ac:spMkLst>
        </pc:spChg>
        <pc:spChg chg="add mod">
          <ac:chgData name="changqing" userId="9869b692-37df-47ec-97b9-0debc9dd442f" providerId="ADAL" clId="{13709995-9E4E-4447-BC8C-4E31E1132356}" dt="2022-06-30T07:22:29.973" v="2457" actId="20577"/>
          <ac:spMkLst>
            <pc:docMk/>
            <pc:sldMk cId="3672655980" sldId="675"/>
            <ac:spMk id="11" creationId="{E6C4E984-A44C-4410-9E7A-6AD231EA2151}"/>
          </ac:spMkLst>
        </pc:spChg>
        <pc:picChg chg="del">
          <ac:chgData name="changqing" userId="9869b692-37df-47ec-97b9-0debc9dd442f" providerId="ADAL" clId="{13709995-9E4E-4447-BC8C-4E31E1132356}" dt="2022-06-30T07:18:12.996" v="2429" actId="478"/>
          <ac:picMkLst>
            <pc:docMk/>
            <pc:sldMk cId="3672655980" sldId="675"/>
            <ac:picMk id="8" creationId="{5DB0C83C-394B-49D3-963D-1519F459D8D2}"/>
          </ac:picMkLst>
        </pc:picChg>
        <pc:picChg chg="del">
          <ac:chgData name="changqing" userId="9869b692-37df-47ec-97b9-0debc9dd442f" providerId="ADAL" clId="{13709995-9E4E-4447-BC8C-4E31E1132356}" dt="2022-06-30T07:18:13.324" v="2430" actId="478"/>
          <ac:picMkLst>
            <pc:docMk/>
            <pc:sldMk cId="3672655980" sldId="675"/>
            <ac:picMk id="10" creationId="{87DF3682-73A2-4F04-BB0D-A4613D971C55}"/>
          </ac:picMkLst>
        </pc:picChg>
        <pc:picChg chg="del">
          <ac:chgData name="changqing" userId="9869b692-37df-47ec-97b9-0debc9dd442f" providerId="ADAL" clId="{13709995-9E4E-4447-BC8C-4E31E1132356}" dt="2022-06-30T07:18:14.708" v="2434" actId="478"/>
          <ac:picMkLst>
            <pc:docMk/>
            <pc:sldMk cId="3672655980" sldId="675"/>
            <ac:picMk id="18" creationId="{D1B91522-A71F-4006-BC21-83BD480B814B}"/>
          </ac:picMkLst>
        </pc:picChg>
        <pc:picChg chg="del">
          <ac:chgData name="changqing" userId="9869b692-37df-47ec-97b9-0debc9dd442f" providerId="ADAL" clId="{13709995-9E4E-4447-BC8C-4E31E1132356}" dt="2022-06-30T07:18:13.804" v="2431" actId="478"/>
          <ac:picMkLst>
            <pc:docMk/>
            <pc:sldMk cId="3672655980" sldId="675"/>
            <ac:picMk id="21" creationId="{AFC5723F-53DE-4E21-818E-69F87628B71A}"/>
          </ac:picMkLst>
        </pc:picChg>
        <pc:picChg chg="del mod">
          <ac:chgData name="changqing" userId="9869b692-37df-47ec-97b9-0debc9dd442f" providerId="ADAL" clId="{13709995-9E4E-4447-BC8C-4E31E1132356}" dt="2022-06-30T07:18:14.163" v="2433" actId="478"/>
          <ac:picMkLst>
            <pc:docMk/>
            <pc:sldMk cId="3672655980" sldId="675"/>
            <ac:picMk id="25" creationId="{60802AC8-D2C3-4597-958E-95BB47301A77}"/>
          </ac:picMkLst>
        </pc:picChg>
      </pc:sldChg>
      <pc:sldChg chg="add del">
        <pc:chgData name="changqing" userId="9869b692-37df-47ec-97b9-0debc9dd442f" providerId="ADAL" clId="{13709995-9E4E-4447-BC8C-4E31E1132356}" dt="2022-06-30T07:07:28.934" v="2415" actId="47"/>
        <pc:sldMkLst>
          <pc:docMk/>
          <pc:sldMk cId="2521647020" sldId="6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2022/6/30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7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10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84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97454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磁单极子探测中的谐振电路分析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30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0FB9BC4-6392-49C9-A123-4D04BFC5C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70" y="1371600"/>
            <a:ext cx="2299430" cy="237807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B572B3-D0F5-4590-AF33-7E1FB93B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B17E03-CE5E-405C-8771-30B14E76A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数据采集卡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81A455-EEA8-4342-B7B9-65380F38D4E9}"/>
              </a:ext>
            </a:extLst>
          </p:cNvPr>
          <p:cNvSpPr txBox="1"/>
          <p:nvPr/>
        </p:nvSpPr>
        <p:spPr>
          <a:xfrm>
            <a:off x="228600" y="1421995"/>
            <a:ext cx="7588289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JYTEK 5510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采样率：</a:t>
            </a:r>
            <a:r>
              <a:rPr lang="en-US" altLang="zh-CN" dirty="0"/>
              <a:t>2M Samples/s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ADC</a:t>
            </a:r>
            <a:r>
              <a:rPr lang="zh-CN" altLang="en-US" dirty="0"/>
              <a:t>位数：</a:t>
            </a:r>
            <a:r>
              <a:rPr lang="en-US" altLang="zh-CN" dirty="0"/>
              <a:t>18 bits </a:t>
            </a:r>
            <a:r>
              <a:rPr lang="zh-CN" altLang="en-US" dirty="0"/>
              <a:t>（文献当中采用</a:t>
            </a:r>
            <a:r>
              <a:rPr lang="en-US" altLang="zh-CN" dirty="0"/>
              <a:t>12 bits ADC</a:t>
            </a:r>
            <a:r>
              <a:rPr lang="zh-CN" altLang="en-US" dirty="0"/>
              <a:t>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Absolute accuracy at full scale</a:t>
            </a:r>
            <a:r>
              <a:rPr lang="zh-CN" altLang="en-US" dirty="0"/>
              <a:t>：</a:t>
            </a:r>
            <a:r>
              <a:rPr lang="en-US" altLang="zh-CN" dirty="0"/>
              <a:t>21uV </a:t>
            </a:r>
            <a:r>
              <a:rPr lang="zh-CN" altLang="en-US" dirty="0"/>
              <a:t>在最小量程</a:t>
            </a:r>
            <a:r>
              <a:rPr lang="en-US" altLang="zh-CN" dirty="0"/>
              <a:t>±0.1V</a:t>
            </a:r>
            <a:r>
              <a:rPr lang="zh-CN" altLang="en-US" dirty="0"/>
              <a:t>时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9DADF8-4203-4EAC-B0DE-7C8995781046}"/>
              </a:ext>
            </a:extLst>
          </p:cNvPr>
          <p:cNvSpPr txBox="1"/>
          <p:nvPr/>
        </p:nvSpPr>
        <p:spPr>
          <a:xfrm>
            <a:off x="381000" y="3827208"/>
            <a:ext cx="667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10M </a:t>
            </a:r>
            <a:r>
              <a:rPr lang="zh-CN" altLang="en-US" dirty="0"/>
              <a:t>采样率条件下，</a:t>
            </a:r>
            <a:r>
              <a:rPr lang="en-US" altLang="zh-CN" dirty="0"/>
              <a:t>Gain=1000</a:t>
            </a:r>
            <a:r>
              <a:rPr lang="zh-CN" altLang="en-US" dirty="0"/>
              <a:t>，不考虑运放输入噪声，结果：</a:t>
            </a:r>
          </a:p>
        </p:txBody>
      </p:sp>
      <p:graphicFrame>
        <p:nvGraphicFramePr>
          <p:cNvPr id="13" name="表格 13">
            <a:extLst>
              <a:ext uri="{FF2B5EF4-FFF2-40B4-BE49-F238E27FC236}">
                <a16:creationId xmlns:a16="http://schemas.microsoft.com/office/drawing/2014/main" id="{8BA176A7-A19E-4DB8-BA7E-7F5CE7663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68635"/>
              </p:ext>
            </p:extLst>
          </p:nvPr>
        </p:nvGraphicFramePr>
        <p:xfrm>
          <a:off x="1076324" y="4951685"/>
          <a:ext cx="6991352" cy="117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838">
                  <a:extLst>
                    <a:ext uri="{9D8B030D-6E8A-4147-A177-3AD203B41FA5}">
                      <a16:colId xmlns:a16="http://schemas.microsoft.com/office/drawing/2014/main" val="1387472296"/>
                    </a:ext>
                  </a:extLst>
                </a:gridCol>
                <a:gridCol w="1747838">
                  <a:extLst>
                    <a:ext uri="{9D8B030D-6E8A-4147-A177-3AD203B41FA5}">
                      <a16:colId xmlns:a16="http://schemas.microsoft.com/office/drawing/2014/main" val="227806629"/>
                    </a:ext>
                  </a:extLst>
                </a:gridCol>
                <a:gridCol w="1747838">
                  <a:extLst>
                    <a:ext uri="{9D8B030D-6E8A-4147-A177-3AD203B41FA5}">
                      <a16:colId xmlns:a16="http://schemas.microsoft.com/office/drawing/2014/main" val="1845016177"/>
                    </a:ext>
                  </a:extLst>
                </a:gridCol>
                <a:gridCol w="1747838">
                  <a:extLst>
                    <a:ext uri="{9D8B030D-6E8A-4147-A177-3AD203B41FA5}">
                      <a16:colId xmlns:a16="http://schemas.microsoft.com/office/drawing/2014/main" val="1783467940"/>
                    </a:ext>
                  </a:extLst>
                </a:gridCol>
              </a:tblGrid>
              <a:tr h="6752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未考虑</a:t>
                      </a:r>
                      <a:r>
                        <a:rPr lang="en-US" altLang="zh-CN" dirty="0"/>
                        <a:t>ADC</a:t>
                      </a:r>
                      <a:r>
                        <a:rPr lang="zh-CN" altLang="en-US" dirty="0"/>
                        <a:t>计算结果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未考虑</a:t>
                      </a:r>
                      <a:r>
                        <a:rPr lang="en-US" altLang="zh-CN" dirty="0"/>
                        <a:t>ADC</a:t>
                      </a:r>
                      <a:r>
                        <a:rPr lang="zh-CN" altLang="en-US" dirty="0"/>
                        <a:t>仿真结果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考虑</a:t>
                      </a:r>
                      <a:r>
                        <a:rPr lang="en-US" altLang="zh-CN" dirty="0"/>
                        <a:t>ADC</a:t>
                      </a:r>
                      <a:r>
                        <a:rPr lang="zh-CN" altLang="en-US" dirty="0"/>
                        <a:t>仿真结果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363495"/>
                  </a:ext>
                </a:extLst>
              </a:tr>
              <a:tr h="49787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SNR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110.68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74.45/110.68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62.11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82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9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BA0F6E-718A-4C9B-A5FB-CC315E13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691F46-D27B-424C-B30C-1005335F5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Optimum Filter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DB35ED-698B-490C-9D50-E98F623C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255036"/>
            <a:ext cx="3733800" cy="1255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EC62D3-78B8-4FF9-B88A-B94FA15AE514}"/>
                  </a:ext>
                </a:extLst>
              </p:cNvPr>
              <p:cNvSpPr txBox="1"/>
              <p:nvPr/>
            </p:nvSpPr>
            <p:spPr>
              <a:xfrm>
                <a:off x="533400" y="2510228"/>
                <a:ext cx="8077200" cy="340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对于不同入射角度和入射位置的磁单极子，经过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谐振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电路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产生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不同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但是还是有比较类似的特征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使不同入射角度和入射位置的磁单极子，通过正入射时，采用的</a:t>
                </a:r>
                <a:r>
                  <a:rPr lang="en-US" altLang="zh-CN" dirty="0"/>
                  <a:t>Optimum Filter </a:t>
                </a:r>
                <a:r>
                  <a:rPr lang="zh-CN" altLang="en-US" dirty="0"/>
                  <a:t>观察输出的波形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Sn(f)</a:t>
                </a:r>
                <a:r>
                  <a:rPr lang="zh-CN" altLang="en-US" dirty="0"/>
                  <a:t>噪声功率谱项，可以由无信号时，采样得到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EC62D3-78B8-4FF9-B88A-B94FA15AE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10228"/>
                <a:ext cx="8077200" cy="3407536"/>
              </a:xfrm>
              <a:prstGeom prst="rect">
                <a:avLst/>
              </a:prstGeom>
              <a:blipFill>
                <a:blip r:embed="rId3"/>
                <a:stretch>
                  <a:fillRect l="-679" r="-1208" b="-1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61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B5E334C-15AD-401C-9BA8-B8DF83E40B91}"/>
              </a:ext>
            </a:extLst>
          </p:cNvPr>
          <p:cNvSpPr txBox="1"/>
          <p:nvPr/>
        </p:nvSpPr>
        <p:spPr>
          <a:xfrm>
            <a:off x="228600" y="1066800"/>
            <a:ext cx="7467600" cy="545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以文献当中电路参数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正入射磁单极子经过谐振电路输出信号的形式：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经过线圈中心，</a:t>
            </a:r>
            <a:r>
              <a:rPr lang="en-US" altLang="zh-CN" dirty="0"/>
              <a:t>60</a:t>
            </a:r>
            <a:r>
              <a:rPr lang="zh-CN" altLang="en-US" dirty="0"/>
              <a:t>度斜入射磁单极子经过谐振电路输出信号的形式：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7D8E05D-A2AF-4373-A783-A93C65978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2520000" cy="189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A6F799-D584-4E80-AE22-6DFAC9F4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AA08C-1E7B-44AC-8DC9-1A83B010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A1643F7-416F-45E9-A24D-3228E946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91800"/>
            <a:ext cx="2520000" cy="189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B7C294E-D615-42FA-B721-EB619A3AB1F6}"/>
              </a:ext>
            </a:extLst>
          </p:cNvPr>
          <p:cNvSpPr txBox="1"/>
          <p:nvPr/>
        </p:nvSpPr>
        <p:spPr>
          <a:xfrm>
            <a:off x="4422299" y="2970134"/>
            <a:ext cx="212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SNR=4.68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8570C5-D02E-4AE8-BF00-339349875D10}"/>
              </a:ext>
            </a:extLst>
          </p:cNvPr>
          <p:cNvSpPr txBox="1"/>
          <p:nvPr/>
        </p:nvSpPr>
        <p:spPr>
          <a:xfrm>
            <a:off x="4417586" y="5606534"/>
            <a:ext cx="212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SNR=4.64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17160DD-CF8E-4339-9E91-C9D01F3BFFCD}"/>
                  </a:ext>
                </a:extLst>
              </p:cNvPr>
              <p:cNvSpPr txBox="1"/>
              <p:nvPr/>
            </p:nvSpPr>
            <p:spPr>
              <a:xfrm>
                <a:off x="5715000" y="1269270"/>
                <a:ext cx="3295650" cy="1529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输入波形采用实际模型，设置采样率为</a:t>
                </a:r>
                <a:r>
                  <a:rPr lang="en-US" altLang="zh-CN" dirty="0"/>
                  <a:t>10MHz</a:t>
                </a:r>
                <a:r>
                  <a:rPr lang="zh-CN" altLang="en-US" dirty="0"/>
                  <a:t>，运放输入电压噪声为</a:t>
                </a:r>
                <a:r>
                  <a:rPr lang="en-US" altLang="zh-CN" dirty="0"/>
                  <a:t>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zh-CN" altLang="en-US" dirty="0"/>
                  <a:t>，运放输入电流噪声为</a:t>
                </a:r>
                <a:r>
                  <a:rPr lang="en-US" altLang="zh-CN" dirty="0"/>
                  <a:t>7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ADC</a:t>
                </a:r>
                <a:r>
                  <a:rPr lang="zh-CN" altLang="en-US" dirty="0"/>
                  <a:t>引入的噪声有效值为</a:t>
                </a:r>
                <a:r>
                  <a:rPr lang="en-US" altLang="zh-CN" dirty="0"/>
                  <a:t>21uV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17160DD-CF8E-4339-9E91-C9D01F3B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269270"/>
                <a:ext cx="3295650" cy="1529521"/>
              </a:xfrm>
              <a:prstGeom prst="rect">
                <a:avLst/>
              </a:prstGeom>
              <a:blipFill>
                <a:blip r:embed="rId4"/>
                <a:stretch>
                  <a:fillRect l="-1667" t="-1992" r="-556" b="-5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7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B5E334C-15AD-401C-9BA8-B8DF83E40B91}"/>
              </a:ext>
            </a:extLst>
          </p:cNvPr>
          <p:cNvSpPr txBox="1"/>
          <p:nvPr/>
        </p:nvSpPr>
        <p:spPr>
          <a:xfrm>
            <a:off x="228600" y="1066800"/>
            <a:ext cx="7467600" cy="46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以文献当中电路参数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未经过线圈中心，</a:t>
            </a:r>
            <a:r>
              <a:rPr lang="en-US" altLang="zh-CN" dirty="0"/>
              <a:t>60</a:t>
            </a:r>
            <a:r>
              <a:rPr lang="zh-CN" altLang="en-US" dirty="0"/>
              <a:t>度斜入射磁单极子经过谐振电路输出信号的形式：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A6F799-D584-4E80-AE22-6DFAC9F4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AA08C-1E7B-44AC-8DC9-1A83B010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A22FCD-7DAA-4D7E-942A-985A3E0A7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2520000" cy="189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6C4E984-A44C-4410-9E7A-6AD231EA2151}"/>
              </a:ext>
            </a:extLst>
          </p:cNvPr>
          <p:cNvSpPr txBox="1"/>
          <p:nvPr/>
        </p:nvSpPr>
        <p:spPr>
          <a:xfrm>
            <a:off x="4953000" y="3007780"/>
            <a:ext cx="212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SNR=4.71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265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8ABDDD-F24E-4FF7-A8BC-0C1ED472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6147" name="Rectangle 10">
            <a:extLst>
              <a:ext uri="{FF2B5EF4-FFF2-40B4-BE49-F238E27FC236}">
                <a16:creationId xmlns:a16="http://schemas.microsoft.com/office/drawing/2014/main" id="{64A3AB12-DD10-4C18-A86E-850B8A8D511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38150" y="2133600"/>
            <a:ext cx="8267700" cy="3810000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方案</a:t>
            </a:r>
            <a:r>
              <a:rPr lang="en-US" altLang="zh-CN" sz="2800" b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1——</a:t>
            </a:r>
            <a:r>
              <a:rPr lang="zh-CN" altLang="en-US" sz="2800" b="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直接电压探测</a:t>
            </a:r>
            <a:endParaRPr lang="en-US" altLang="zh-CN" sz="2800" b="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  <a:p>
            <a:pPr marL="571500" indent="-5715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0" dirty="0">
                <a:solidFill>
                  <a:schemeClr val="tx1"/>
                </a:solidFill>
                <a:cs typeface="+mn-ea"/>
                <a:sym typeface="+mn-lt"/>
              </a:rPr>
              <a:t>方案</a:t>
            </a:r>
            <a:r>
              <a:rPr lang="en-US" altLang="zh-CN" sz="2800" b="0" dirty="0">
                <a:solidFill>
                  <a:schemeClr val="tx1"/>
                </a:solidFill>
                <a:cs typeface="+mn-ea"/>
                <a:sym typeface="+mn-lt"/>
              </a:rPr>
              <a:t>2——</a:t>
            </a:r>
            <a:r>
              <a:rPr lang="zh-CN" altLang="en-US" sz="2800" b="0" dirty="0">
                <a:solidFill>
                  <a:schemeClr val="tx1"/>
                </a:solidFill>
                <a:cs typeface="+mn-ea"/>
                <a:sym typeface="+mn-lt"/>
              </a:rPr>
              <a:t>磁力仪探测</a:t>
            </a:r>
            <a:endParaRPr lang="en-US" altLang="zh-CN" sz="2800" b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EF795E45-E7CC-44ED-B739-0643CD91FBA0}"/>
              </a:ext>
            </a:extLst>
          </p:cNvPr>
          <p:cNvSpPr txBox="1">
            <a:spLocks/>
          </p:cNvSpPr>
          <p:nvPr/>
        </p:nvSpPr>
        <p:spPr>
          <a:xfrm>
            <a:off x="228600" y="136525"/>
            <a:ext cx="5257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目录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6437C7-8E35-48EA-9F26-3F0AF4347543}"/>
              </a:ext>
            </a:extLst>
          </p:cNvPr>
          <p:cNvSpPr txBox="1"/>
          <p:nvPr/>
        </p:nvSpPr>
        <p:spPr>
          <a:xfrm>
            <a:off x="2826863" y="46159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仿真待验证，参数待优化</a:t>
            </a:r>
          </a:p>
        </p:txBody>
      </p:sp>
    </p:spTree>
    <p:extLst>
      <p:ext uri="{BB962C8B-B14F-4D97-AF65-F5344CB8AC3E}">
        <p14:creationId xmlns:p14="http://schemas.microsoft.com/office/powerpoint/2010/main" val="271748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A3B302A-5D9C-4998-A9DA-4A10DC41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159E42-BB00-4F91-91DF-DAB040D6A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仿真结果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052854-6F5A-4CD6-BB8A-2C14A7DC02A1}"/>
              </a:ext>
            </a:extLst>
          </p:cNvPr>
          <p:cNvSpPr txBox="1"/>
          <p:nvPr/>
        </p:nvSpPr>
        <p:spPr>
          <a:xfrm>
            <a:off x="304800" y="1371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输入信号选择计算得到的波形</a:t>
            </a:r>
            <a:endParaRPr lang="en-US" altLang="zh-CN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1BC2277-3F4B-4A10-BE98-E8D22FEFD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02886"/>
              </p:ext>
            </p:extLst>
          </p:nvPr>
        </p:nvGraphicFramePr>
        <p:xfrm>
          <a:off x="1066800" y="2286000"/>
          <a:ext cx="7315200" cy="158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85786937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3898988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59326253"/>
                    </a:ext>
                  </a:extLst>
                </a:gridCol>
              </a:tblGrid>
              <a:tr h="452246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滤波前信噪比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滤波后信噪比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3161207"/>
                  </a:ext>
                </a:extLst>
              </a:tr>
              <a:tr h="564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</a:t>
                      </a:r>
                      <a:r>
                        <a:rPr lang="zh-CN" altLang="en-US" dirty="0"/>
                        <a:t>匝输入线圈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0.067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0.823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068472"/>
                  </a:ext>
                </a:extLst>
              </a:tr>
              <a:tr h="5643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4320</a:t>
                      </a:r>
                      <a:r>
                        <a:rPr lang="zh-CN" altLang="en-US" dirty="0"/>
                        <a:t>匝输入线圈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18.45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407598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C2D316AF-3D9E-411D-8831-2C7115320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54" y="4561475"/>
            <a:ext cx="2527883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2C661C-F428-48BD-A557-0908586D8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4545378"/>
            <a:ext cx="2527883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3C3371-D405-4DC7-87D8-4AB4B57F6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708" y="4574175"/>
            <a:ext cx="2527883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807EC9-737F-46DF-A13F-D1E5EA43D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600" y="1981200"/>
            <a:ext cx="3996295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8ABDDD-F24E-4FF7-A8BC-0C1ED472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6147" name="Rectangle 10">
            <a:extLst>
              <a:ext uri="{FF2B5EF4-FFF2-40B4-BE49-F238E27FC236}">
                <a16:creationId xmlns:a16="http://schemas.microsoft.com/office/drawing/2014/main" id="{64A3AB12-DD10-4C18-A86E-850B8A8D511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38150" y="2133600"/>
            <a:ext cx="8267700" cy="3810000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0" dirty="0">
                <a:solidFill>
                  <a:schemeClr val="tx1"/>
                </a:solidFill>
                <a:cs typeface="+mn-ea"/>
                <a:sym typeface="+mn-lt"/>
              </a:rPr>
              <a:t>方案</a:t>
            </a:r>
            <a:r>
              <a:rPr lang="en-US" altLang="zh-CN" sz="2800" b="0" dirty="0">
                <a:solidFill>
                  <a:schemeClr val="tx1"/>
                </a:solidFill>
                <a:cs typeface="+mn-ea"/>
                <a:sym typeface="+mn-lt"/>
              </a:rPr>
              <a:t>1——</a:t>
            </a:r>
            <a:r>
              <a:rPr lang="zh-CN" altLang="en-US" sz="2800" b="0" dirty="0">
                <a:solidFill>
                  <a:schemeClr val="tx1"/>
                </a:solidFill>
                <a:cs typeface="+mn-ea"/>
                <a:sym typeface="+mn-lt"/>
              </a:rPr>
              <a:t>直接电压探测</a:t>
            </a:r>
            <a:endParaRPr lang="en-US" altLang="zh-CN" sz="2800" b="0" dirty="0">
              <a:solidFill>
                <a:schemeClr val="tx1"/>
              </a:solidFill>
              <a:cs typeface="+mn-ea"/>
              <a:sym typeface="+mn-lt"/>
            </a:endParaRPr>
          </a:p>
          <a:p>
            <a:pPr marL="571500" indent="-5715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0" dirty="0">
                <a:solidFill>
                  <a:schemeClr val="tx1"/>
                </a:solidFill>
                <a:cs typeface="+mn-ea"/>
                <a:sym typeface="+mn-lt"/>
              </a:rPr>
              <a:t>方案</a:t>
            </a:r>
            <a:r>
              <a:rPr lang="en-US" altLang="zh-CN" sz="2800" b="0" dirty="0">
                <a:solidFill>
                  <a:schemeClr val="tx1"/>
                </a:solidFill>
                <a:cs typeface="+mn-ea"/>
                <a:sym typeface="+mn-lt"/>
              </a:rPr>
              <a:t>2——</a:t>
            </a:r>
            <a:r>
              <a:rPr lang="zh-CN" altLang="en-US" sz="2800" b="0" dirty="0">
                <a:solidFill>
                  <a:schemeClr val="tx1"/>
                </a:solidFill>
                <a:cs typeface="+mn-ea"/>
                <a:sym typeface="+mn-lt"/>
              </a:rPr>
              <a:t>磁力仪探测</a:t>
            </a:r>
            <a:endParaRPr lang="en-US" altLang="zh-CN" sz="2800" b="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EF795E45-E7CC-44ED-B739-0643CD91FBA0}"/>
              </a:ext>
            </a:extLst>
          </p:cNvPr>
          <p:cNvSpPr txBox="1">
            <a:spLocks/>
          </p:cNvSpPr>
          <p:nvPr/>
        </p:nvSpPr>
        <p:spPr>
          <a:xfrm>
            <a:off x="228600" y="136525"/>
            <a:ext cx="5257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23015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EAEBBC-46F0-459C-8B98-2A629436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4D930E-DA3F-4503-895E-50E1D3D4B5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可行性讨论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04A6C0-BAD9-4EA7-897B-D26A6DFC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175713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7071C79-2C14-4380-8857-EE3A23CED923}"/>
              </a:ext>
            </a:extLst>
          </p:cNvPr>
          <p:cNvSpPr txBox="1"/>
          <p:nvPr/>
        </p:nvSpPr>
        <p:spPr>
          <a:xfrm>
            <a:off x="762000" y="4267200"/>
            <a:ext cx="3343275" cy="14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输入线圈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谐振电路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/>
              <a:t>运放</a:t>
            </a:r>
            <a:endParaRPr lang="en-US" altLang="zh-CN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44AB6D-1FC6-4E7B-B925-D3BDBAD4838C}"/>
              </a:ext>
            </a:extLst>
          </p:cNvPr>
          <p:cNvSpPr txBox="1"/>
          <p:nvPr/>
        </p:nvSpPr>
        <p:spPr>
          <a:xfrm>
            <a:off x="5486400" y="4267200"/>
            <a:ext cx="4586286" cy="14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  <a:defRPr sz="2000"/>
            </a:lvl1pPr>
          </a:lstStyle>
          <a:p>
            <a:r>
              <a:rPr lang="zh-CN" altLang="en-US" dirty="0"/>
              <a:t>带通滤波电路</a:t>
            </a:r>
            <a:endParaRPr lang="en-US" altLang="zh-CN" dirty="0"/>
          </a:p>
          <a:p>
            <a:r>
              <a:rPr lang="zh-CN" altLang="en-US" dirty="0"/>
              <a:t>数据采集卡</a:t>
            </a:r>
            <a:endParaRPr lang="en-US" altLang="zh-CN" dirty="0"/>
          </a:p>
          <a:p>
            <a:r>
              <a:rPr lang="en-US" altLang="zh-CN" dirty="0"/>
              <a:t>Optimum Filter</a:t>
            </a:r>
          </a:p>
        </p:txBody>
      </p:sp>
    </p:spTree>
    <p:extLst>
      <p:ext uri="{BB962C8B-B14F-4D97-AF65-F5344CB8AC3E}">
        <p14:creationId xmlns:p14="http://schemas.microsoft.com/office/powerpoint/2010/main" val="13411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A6F799-D584-4E80-AE22-6DFAC9F4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AA08C-1E7B-44AC-8DC9-1A83B010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输入线圈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5E334C-15AD-401C-9BA8-B8DF83E40B91}"/>
              </a:ext>
            </a:extLst>
          </p:cNvPr>
          <p:cNvSpPr txBox="1"/>
          <p:nvPr/>
        </p:nvSpPr>
        <p:spPr>
          <a:xfrm>
            <a:off x="419100" y="1447800"/>
            <a:ext cx="8305800" cy="462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绕制匝数更多的线圈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文献线圈描述：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15-layered 11.4-cm-diameter copper coil with 288 turns per layer at 50.4 turns per cm winding pitch.</a:t>
            </a:r>
            <a:r>
              <a:rPr lang="zh-CN" altLang="en-US" dirty="0"/>
              <a:t> </a:t>
            </a:r>
            <a:r>
              <a:rPr lang="en-US" altLang="zh-CN" dirty="0"/>
              <a:t>The wire diameter was 0.127 mm. The layers were separated by 0.76-mm-thick polyethylene dielectric spacer.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地空使用过相同的材料绕制过</a:t>
            </a:r>
            <a:r>
              <a:rPr lang="en-US" altLang="zh-CN" dirty="0"/>
              <a:t>1000</a:t>
            </a:r>
            <a:r>
              <a:rPr lang="zh-CN" altLang="en-US" dirty="0"/>
              <a:t>匝的线圈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地空有绕线机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结论：有能力复制文献当中的线圈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5890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B5E334C-15AD-401C-9BA8-B8DF83E40B91}"/>
              </a:ext>
            </a:extLst>
          </p:cNvPr>
          <p:cNvSpPr txBox="1"/>
          <p:nvPr/>
        </p:nvSpPr>
        <p:spPr>
          <a:xfrm>
            <a:off x="228600" y="1066800"/>
            <a:ext cx="7467600" cy="545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以文献当中电路参数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正入射磁单极子经过谐振电路输出信号的形式：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经过线圈中心，</a:t>
            </a:r>
            <a:r>
              <a:rPr lang="en-US" altLang="zh-CN" dirty="0"/>
              <a:t>60</a:t>
            </a:r>
            <a:r>
              <a:rPr lang="zh-CN" altLang="en-US" dirty="0"/>
              <a:t>度斜入射磁单极子经过谐振电路输出信号的形式：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60B2E57-AFFF-4F9A-9E13-CB7FE4CC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0" y="2209800"/>
            <a:ext cx="2520000" cy="189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7D8E05D-A2AF-4373-A783-A93C6597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2520000" cy="189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A6F799-D584-4E80-AE22-6DFAC9F4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AA08C-1E7B-44AC-8DC9-1A83B010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谐振电路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A1643F7-416F-45E9-A24D-3228E946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891800"/>
            <a:ext cx="2520000" cy="189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50D34A9-6634-4027-B807-B6498266F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000" y="4891800"/>
            <a:ext cx="2520000" cy="189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85871AA-F1A4-42EB-85B8-DDBF357BC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000" y="4891800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B5E334C-15AD-401C-9BA8-B8DF83E40B91}"/>
              </a:ext>
            </a:extLst>
          </p:cNvPr>
          <p:cNvSpPr txBox="1"/>
          <p:nvPr/>
        </p:nvSpPr>
        <p:spPr>
          <a:xfrm>
            <a:off x="228600" y="1066800"/>
            <a:ext cx="7467600" cy="503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以文献当中电路参数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未经过线圈中心，</a:t>
            </a:r>
            <a:r>
              <a:rPr lang="en-US" altLang="zh-CN" dirty="0"/>
              <a:t>60</a:t>
            </a:r>
            <a:r>
              <a:rPr lang="zh-CN" altLang="en-US" dirty="0"/>
              <a:t>度斜入射磁单极子经过谐振电路输出信号的形式：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三种情况输出信号的频谱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AA6F799-D584-4E80-AE22-6DFAC9F4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EAA08C-1E7B-44AC-8DC9-1A83B010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谐振电路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A22FCD-7DAA-4D7E-942A-985A3E0A7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2520000" cy="189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B0C83C-394B-49D3-963D-1519F459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0" y="2286000"/>
            <a:ext cx="2520000" cy="189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DF3682-73A2-4F04-BB0D-A4613D971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650" y="2286000"/>
            <a:ext cx="2520000" cy="189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1B91522-A71F-4006-BC21-83BD480B8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20375"/>
            <a:ext cx="2520000" cy="189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FC5723F-53DE-4E21-818E-69F87628B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000" y="4920375"/>
            <a:ext cx="2520000" cy="189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0802AC8-D2C3-4597-958E-95BB47301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650" y="4920375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1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B572B3-D0F5-4590-AF33-7E1FB93B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B17E03-CE5E-405C-8771-30B14E76A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运放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7BBC7B-ED81-4F67-987D-14F160A929DE}"/>
              </a:ext>
            </a:extLst>
          </p:cNvPr>
          <p:cNvSpPr txBox="1"/>
          <p:nvPr/>
        </p:nvSpPr>
        <p:spPr>
          <a:xfrm>
            <a:off x="362857" y="1301366"/>
            <a:ext cx="8610600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运放选型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以文献当中电路参数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输出信号幅度</a:t>
            </a:r>
            <a:r>
              <a:rPr lang="en-US" altLang="zh-CN" dirty="0"/>
              <a:t>1uV</a:t>
            </a:r>
            <a:r>
              <a:rPr lang="zh-CN" altLang="en-US" dirty="0"/>
              <a:t>，输出信号频率</a:t>
            </a:r>
            <a:r>
              <a:rPr lang="en-US" altLang="zh-CN" dirty="0"/>
              <a:t>16kHz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初步选择</a:t>
            </a:r>
            <a:r>
              <a:rPr lang="en-US" altLang="zh-CN" dirty="0"/>
              <a:t>Gain=1000</a:t>
            </a:r>
            <a:r>
              <a:rPr lang="zh-CN" altLang="en-US" dirty="0"/>
              <a:t>，</a:t>
            </a:r>
            <a:r>
              <a:rPr lang="en-US" altLang="zh-CN" dirty="0"/>
              <a:t>Bandwidth=20kHz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81B8309C-F4C2-4581-8293-D30FE9C04A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06000" y="368410"/>
              <a:ext cx="6096000" cy="35855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13797899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496908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04889511"/>
                        </a:ext>
                      </a:extLst>
                    </a:gridCol>
                  </a:tblGrid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运放噪声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𝑛𝑉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𝐻𝑧</m:t>
                                  </m:r>
                                </m:e>
                              </m:rad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文献计算结果（读图）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SNR</a:t>
                          </a:r>
                          <a:r>
                            <a:rPr lang="zh-CN" altLang="en-US" dirty="0"/>
                            <a:t>仿真结果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9235092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27.75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7052044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16.12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2889932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10.15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417761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7.21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3546776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5.54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1051643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4.49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4390952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3.77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908698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8811944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2.85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430778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2.54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012721"/>
                      </a:ext>
                    </a:extLst>
                  </a:tr>
                  <a:tr h="27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24185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81B8309C-F4C2-4581-8293-D30FE9C04A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06000" y="368410"/>
              <a:ext cx="6096000" cy="35855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13797899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4969084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04889511"/>
                        </a:ext>
                      </a:extLst>
                    </a:gridCol>
                  </a:tblGrid>
                  <a:tr h="31654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" t="-1923" r="-201802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文献计算结果（读图）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SNR</a:t>
                          </a:r>
                          <a:r>
                            <a:rPr lang="zh-CN" altLang="en-US" dirty="0"/>
                            <a:t>仿真结果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923509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27.75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705204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16.12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288993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10.15</a:t>
                          </a:r>
                          <a:endParaRPr lang="zh-CN" altLang="en-US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41776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7.21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354677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5.54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105164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4.49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439095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3.77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908698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3.24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1881194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2.85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430778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2.54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3012721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2.34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241856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337410C9-15FA-40BA-A1CB-81906874BC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34600" y="4502342"/>
              <a:ext cx="5638800" cy="24123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2010886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671224912"/>
                        </a:ext>
                      </a:extLst>
                    </a:gridCol>
                  </a:tblGrid>
                  <a:tr h="363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运放电流噪声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𝐻𝑧</m:t>
                                  </m:r>
                                </m:e>
                              </m:rad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SNR</a:t>
                          </a:r>
                          <a:r>
                            <a:rPr lang="zh-CN" altLang="en-US" dirty="0"/>
                            <a:t>仿真结果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9974111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27.75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2781648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26.67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0629600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24.15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7470865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21.32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57761143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18.75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2856805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10.19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2776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337410C9-15FA-40BA-A1CB-81906874BC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34600" y="4502342"/>
              <a:ext cx="5638800" cy="24123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2010886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671224912"/>
                        </a:ext>
                      </a:extLst>
                    </a:gridCol>
                  </a:tblGrid>
                  <a:tr h="36369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6" t="-1667" r="-100864" b="-5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SNR</a:t>
                          </a:r>
                          <a:r>
                            <a:rPr lang="zh-CN" altLang="en-US" dirty="0"/>
                            <a:t>仿真结果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9974111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27.75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2781648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26.67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60629600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24.15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7470865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21.32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57761143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18.75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32856805"/>
                      </a:ext>
                    </a:extLst>
                  </a:tr>
                  <a:tr h="34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10.19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27763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B2B2147-7CFD-4737-B51F-8B537327A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31591" y="3032311"/>
            <a:ext cx="6161905" cy="2676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C874BD80-4754-43DD-8ACA-6AA6131313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1062838"/>
                  </p:ext>
                </p:extLst>
              </p:nvPr>
            </p:nvGraphicFramePr>
            <p:xfrm>
              <a:off x="1390650" y="3774691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18937977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472185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Parameter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Value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4358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GBP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&gt;20</a:t>
                          </a:r>
                          <a:r>
                            <a:rPr lang="en-US" altLang="zh-CN" sz="135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MHz</a:t>
                          </a:r>
                          <a:endParaRPr lang="zh-CN" altLang="en-US" sz="135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3245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&gt;1.26e-3</a:t>
                          </a:r>
                          <a:r>
                            <a:rPr lang="en-US" altLang="zh-CN" sz="135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V/us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1090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Input </a:t>
                          </a:r>
                          <a:r>
                            <a:rPr lang="en-US" altLang="zh-CN" dirty="0" err="1"/>
                            <a:t>Vnoise</a:t>
                          </a:r>
                          <a:r>
                            <a:rPr lang="en-US" altLang="zh-CN" dirty="0"/>
                            <a:t> Density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&lt;2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𝑛𝑉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𝐻𝑧</m:t>
                                  </m:r>
                                </m:e>
                              </m:rad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9791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Input </a:t>
                          </a:r>
                          <a:r>
                            <a:rPr lang="en-US" altLang="zh-CN" dirty="0" err="1"/>
                            <a:t>Inoise</a:t>
                          </a:r>
                          <a:r>
                            <a:rPr lang="en-US" altLang="zh-CN" dirty="0"/>
                            <a:t> Density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&lt;10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𝑓𝐴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𝐻𝑧</m:t>
                                  </m:r>
                                </m:e>
                              </m:rad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0929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C874BD80-4754-43DD-8ACA-6AA6131313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1062838"/>
                  </p:ext>
                </p:extLst>
              </p:nvPr>
            </p:nvGraphicFramePr>
            <p:xfrm>
              <a:off x="1390650" y="3774691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18937977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472185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Parameter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Value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4358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GBP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&gt;20</a:t>
                          </a:r>
                          <a:r>
                            <a:rPr lang="en-US" altLang="zh-CN" sz="135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MHz</a:t>
                          </a:r>
                          <a:endParaRPr lang="zh-CN" altLang="en-US" sz="135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3245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SR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&gt;1.26e-3</a:t>
                          </a:r>
                          <a:r>
                            <a:rPr lang="en-US" altLang="zh-CN" sz="1350" b="0" i="1" kern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V/us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1090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Input </a:t>
                          </a:r>
                          <a:r>
                            <a:rPr lang="en-US" altLang="zh-CN" dirty="0" err="1"/>
                            <a:t>Vnoise</a:t>
                          </a:r>
                          <a:r>
                            <a:rPr lang="en-US" altLang="zh-CN" dirty="0"/>
                            <a:t> Density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00" t="-301639" r="-200" b="-1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9791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Input </a:t>
                          </a:r>
                          <a:r>
                            <a:rPr lang="en-US" altLang="zh-CN" dirty="0" err="1"/>
                            <a:t>Inoise</a:t>
                          </a:r>
                          <a:r>
                            <a:rPr lang="en-US" altLang="zh-CN" dirty="0"/>
                            <a:t> Density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00" t="-401639" r="-200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9293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AB1B02E-39F1-4139-82CF-B8D2331AC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05400" y="565183"/>
            <a:ext cx="479047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C87275-D6D5-4B8C-B962-40C4614B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85EAE2-087E-4CF5-9DDC-8C5F84A2C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运放选型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AED908-A15E-43AC-B0D6-DA5771CC9CA5}"/>
              </a:ext>
            </a:extLst>
          </p:cNvPr>
          <p:cNvSpPr txBox="1"/>
          <p:nvPr/>
        </p:nvSpPr>
        <p:spPr>
          <a:xfrm>
            <a:off x="381000" y="1447800"/>
            <a:ext cx="6858000" cy="531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AD745</a:t>
            </a:r>
          </a:p>
          <a:p>
            <a:r>
              <a:rPr lang="en-US" altLang="zh-CN" i="1" dirty="0"/>
              <a:t>Ultralow </a:t>
            </a:r>
            <a:r>
              <a:rPr lang="en-US" altLang="zh-CN" i="1" dirty="0" err="1"/>
              <a:t>Noise,High</a:t>
            </a:r>
            <a:r>
              <a:rPr lang="en-US" altLang="zh-CN" i="1" dirty="0"/>
              <a:t> Speed, </a:t>
            </a:r>
            <a:r>
              <a:rPr lang="en-US" altLang="zh-CN" i="1" dirty="0" err="1"/>
              <a:t>BiFET</a:t>
            </a:r>
            <a:r>
              <a:rPr lang="en-US" altLang="zh-CN" i="1" dirty="0"/>
              <a:t> Op Amp</a:t>
            </a:r>
          </a:p>
          <a:p>
            <a:endParaRPr lang="en-US" altLang="zh-CN" i="1" dirty="0"/>
          </a:p>
          <a:p>
            <a:endParaRPr lang="en-US" altLang="zh-CN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Gain Bandwidth and slew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Noise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7780D3-7BC6-41B9-B758-9FA7E3FD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6595"/>
            <a:ext cx="9144000" cy="11613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5F8550-43A7-44EF-922F-1124655A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5277"/>
            <a:ext cx="9144000" cy="10891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E87ED4-DA74-4856-B0D1-9F9EE3EFA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771" y="3560275"/>
            <a:ext cx="9144000" cy="45791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0B352B-0773-4449-B875-EA087264E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600" y="-1118584"/>
            <a:ext cx="9144000" cy="48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3E199E-C6CE-4A78-A38D-0AD56430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8D081D-25A1-433F-8BD8-CDB067A6D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带通滤波电路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4567FC-08C0-41D0-AE59-5C805B3E5A26}"/>
              </a:ext>
            </a:extLst>
          </p:cNvPr>
          <p:cNvSpPr txBox="1"/>
          <p:nvPr/>
        </p:nvSpPr>
        <p:spPr>
          <a:xfrm>
            <a:off x="914400" y="1295400"/>
            <a:ext cx="73152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High pass: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8-pole active Butterworth high-pass filter centered at 250Hz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Low pass: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8-pole active Butterworth low-pass filter centered at 47kHz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9C386C-893F-4446-AAA0-3312CF569147}"/>
              </a:ext>
            </a:extLst>
          </p:cNvPr>
          <p:cNvSpPr txBox="1"/>
          <p:nvPr/>
        </p:nvSpPr>
        <p:spPr>
          <a:xfrm>
            <a:off x="6324600" y="30691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仿真还未加入</a:t>
            </a:r>
          </a:p>
        </p:txBody>
      </p:sp>
    </p:spTree>
    <p:extLst>
      <p:ext uri="{BB962C8B-B14F-4D97-AF65-F5344CB8AC3E}">
        <p14:creationId xmlns:p14="http://schemas.microsoft.com/office/powerpoint/2010/main" val="38992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115143</TotalTime>
  <Words>638</Words>
  <Application>Microsoft Office PowerPoint</Application>
  <PresentationFormat>全屏显示(4:3)</PresentationFormat>
  <Paragraphs>213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Wingdings</vt:lpstr>
      <vt:lpstr>Office 主题​​</vt:lpstr>
      <vt:lpstr>磁单极子探测中的谐振电路分析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ustc</cp:lastModifiedBy>
  <cp:revision>2751</cp:revision>
  <cp:lastPrinted>1601-01-01T00:00:00Z</cp:lastPrinted>
  <dcterms:created xsi:type="dcterms:W3CDTF">1601-01-01T00:00:00Z</dcterms:created>
  <dcterms:modified xsi:type="dcterms:W3CDTF">2022-06-30T09:01:30Z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