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85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33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43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77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45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97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74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5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32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48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9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F81D-96A4-4D86-8078-76216A3AF2A9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4352-29F5-4341-B105-CED82A6418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95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892" y="171446"/>
            <a:ext cx="2780784" cy="20966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543" y="171446"/>
            <a:ext cx="2813398" cy="20966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55" y="2367144"/>
            <a:ext cx="5149288" cy="43420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2718" y="2367144"/>
            <a:ext cx="5183675" cy="434201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181808" y="850460"/>
            <a:ext cx="222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Factor: 0.78 &amp; 0.31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228298" y="1898807"/>
            <a:ext cx="181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~</a:t>
            </a:r>
            <a:r>
              <a:rPr lang="en-US" altLang="zh-CN" dirty="0" smtClean="0"/>
              <a:t>1-2</a:t>
            </a:r>
            <a:r>
              <a:rPr lang="zh-CN" altLang="en-US" dirty="0" smtClean="0"/>
              <a:t>*</a:t>
            </a:r>
            <a:r>
              <a:rPr lang="en-US" altLang="zh-CN" smtClean="0"/>
              <a:t>10^(-</a:t>
            </a:r>
            <a:r>
              <a:rPr lang="en-US" altLang="zh-CN" dirty="0" smtClean="0"/>
              <a:t>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46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560" y="1353880"/>
            <a:ext cx="5131094" cy="42383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47" y="1353880"/>
            <a:ext cx="5072175" cy="423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098" y="163772"/>
            <a:ext cx="3783063" cy="320598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048" y="163955"/>
            <a:ext cx="3835194" cy="320562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098" y="3500376"/>
            <a:ext cx="4042371" cy="31870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8048" y="3500376"/>
            <a:ext cx="3835194" cy="318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17" y="812658"/>
            <a:ext cx="6523508" cy="44348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574509" y="812658"/>
            <a:ext cx="1296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0.69 &amp; 0.43</a:t>
            </a:r>
          </a:p>
          <a:p>
            <a:r>
              <a:rPr lang="en-US" altLang="zh-CN" dirty="0" smtClean="0"/>
              <a:t>0.75 &amp; 0.31</a:t>
            </a:r>
          </a:p>
          <a:p>
            <a:r>
              <a:rPr lang="en-US" altLang="zh-CN" dirty="0" smtClean="0"/>
              <a:t>0.79 &amp; 0.34</a:t>
            </a:r>
          </a:p>
          <a:p>
            <a:r>
              <a:rPr lang="en-US" altLang="zh-CN" dirty="0" smtClean="0"/>
              <a:t>0.86 &amp; 0.31</a:t>
            </a:r>
          </a:p>
          <a:p>
            <a:r>
              <a:rPr lang="en-US" altLang="zh-CN" dirty="0" smtClean="0"/>
              <a:t>0.77 &amp; 0.30</a:t>
            </a:r>
          </a:p>
          <a:p>
            <a:r>
              <a:rPr lang="en-US" altLang="zh-CN" dirty="0" smtClean="0"/>
              <a:t>0.81 &amp; 0.33</a:t>
            </a:r>
          </a:p>
          <a:p>
            <a:r>
              <a:rPr lang="en-US" altLang="zh-CN" dirty="0" smtClean="0"/>
              <a:t>0.81 &amp; 0.27</a:t>
            </a:r>
          </a:p>
          <a:p>
            <a:r>
              <a:rPr lang="en-US" altLang="zh-CN" dirty="0" smtClean="0"/>
              <a:t>0.74 &amp; 0.29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354029" y="600757"/>
            <a:ext cx="2382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Peak background:</a:t>
            </a:r>
          </a:p>
          <a:p>
            <a:r>
              <a:rPr lang="en-US" altLang="zh-CN" dirty="0" smtClean="0"/>
              <a:t>J/psi-&gt;Omega f1(1420)</a:t>
            </a:r>
          </a:p>
          <a:p>
            <a:r>
              <a:rPr lang="en-US" altLang="zh-CN" dirty="0"/>
              <a:t>f</a:t>
            </a:r>
            <a:r>
              <a:rPr lang="en-US" altLang="zh-CN" dirty="0" smtClean="0"/>
              <a:t>1(1420)-&gt;KKpi0`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08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23" y="167871"/>
            <a:ext cx="3476157" cy="29438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000" y="167871"/>
            <a:ext cx="3488774" cy="2943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0594" y="167872"/>
            <a:ext cx="3488772" cy="294381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23" y="3538868"/>
            <a:ext cx="3586977" cy="29438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0998" y="3538869"/>
            <a:ext cx="3599594" cy="294381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0593" y="3538868"/>
            <a:ext cx="3488774" cy="294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928" y="204716"/>
            <a:ext cx="3773290" cy="32226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154" y="204716"/>
            <a:ext cx="3812308" cy="32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48</Words>
  <Application>Microsoft Office PowerPoint</Application>
  <PresentationFormat>宽屏</PresentationFormat>
  <Paragraphs>13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言</dc:creator>
  <cp:lastModifiedBy>张 言</cp:lastModifiedBy>
  <cp:revision>14</cp:revision>
  <dcterms:created xsi:type="dcterms:W3CDTF">2018-09-02T07:38:06Z</dcterms:created>
  <dcterms:modified xsi:type="dcterms:W3CDTF">2018-09-03T01:03:57Z</dcterms:modified>
</cp:coreProperties>
</file>