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258" r:id="rId2"/>
    <p:sldId id="1035" r:id="rId3"/>
    <p:sldId id="1036" r:id="rId4"/>
    <p:sldId id="1034" r:id="rId5"/>
    <p:sldId id="1032" r:id="rId6"/>
    <p:sldId id="1037" r:id="rId7"/>
    <p:sldId id="1038" r:id="rId8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4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87753" autoAdjust="0"/>
  </p:normalViewPr>
  <p:slideViewPr>
    <p:cSldViewPr>
      <p:cViewPr varScale="1">
        <p:scale>
          <a:sx n="99" d="100"/>
          <a:sy n="99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5E20FEC2-A16C-48E4-BA29-2D5DDE613229}"/>
    <pc:docChg chg="custSel modSld">
      <pc:chgData name="yechangqing" userId="9869b692-37df-47ec-97b9-0debc9dd442f" providerId="ADAL" clId="{5E20FEC2-A16C-48E4-BA29-2D5DDE613229}" dt="2023-12-05T08:30:51.556" v="51" actId="20577"/>
      <pc:docMkLst>
        <pc:docMk/>
      </pc:docMkLst>
      <pc:sldChg chg="addSp modSp mod">
        <pc:chgData name="yechangqing" userId="9869b692-37df-47ec-97b9-0debc9dd442f" providerId="ADAL" clId="{5E20FEC2-A16C-48E4-BA29-2D5DDE613229}" dt="2023-12-05T08:30:51.556" v="51" actId="20577"/>
        <pc:sldMkLst>
          <pc:docMk/>
          <pc:sldMk cId="240660720" sldId="1038"/>
        </pc:sldMkLst>
        <pc:spChg chg="mod">
          <ac:chgData name="yechangqing" userId="9869b692-37df-47ec-97b9-0debc9dd442f" providerId="ADAL" clId="{5E20FEC2-A16C-48E4-BA29-2D5DDE613229}" dt="2023-12-05T08:29:13.366" v="17" actId="1076"/>
          <ac:spMkLst>
            <pc:docMk/>
            <pc:sldMk cId="240660720" sldId="1038"/>
            <ac:spMk id="5" creationId="{F7D91FAE-62C9-4BD5-A2F2-43EBD66FCBAA}"/>
          </ac:spMkLst>
        </pc:spChg>
        <pc:spChg chg="add mod">
          <ac:chgData name="yechangqing" userId="9869b692-37df-47ec-97b9-0debc9dd442f" providerId="ADAL" clId="{5E20FEC2-A16C-48E4-BA29-2D5DDE613229}" dt="2023-12-05T08:30:51.556" v="51" actId="20577"/>
          <ac:spMkLst>
            <pc:docMk/>
            <pc:sldMk cId="240660720" sldId="1038"/>
            <ac:spMk id="11" creationId="{A795E68A-B456-43C7-946C-7F5749DB6CFA}"/>
          </ac:spMkLst>
        </pc:spChg>
        <pc:picChg chg="add mod">
          <ac:chgData name="yechangqing" userId="9869b692-37df-47ec-97b9-0debc9dd442f" providerId="ADAL" clId="{5E20FEC2-A16C-48E4-BA29-2D5DDE613229}" dt="2023-12-05T08:29:34.800" v="30" actId="1036"/>
          <ac:picMkLst>
            <pc:docMk/>
            <pc:sldMk cId="240660720" sldId="1038"/>
            <ac:picMk id="6" creationId="{C71819D6-4213-4A7E-990D-B9A1F394A880}"/>
          </ac:picMkLst>
        </pc:picChg>
        <pc:picChg chg="add mod">
          <ac:chgData name="yechangqing" userId="9869b692-37df-47ec-97b9-0debc9dd442f" providerId="ADAL" clId="{5E20FEC2-A16C-48E4-BA29-2D5DDE613229}" dt="2023-12-05T08:29:34.800" v="30" actId="1036"/>
          <ac:picMkLst>
            <pc:docMk/>
            <pc:sldMk cId="240660720" sldId="1038"/>
            <ac:picMk id="8" creationId="{425F849F-EC02-40BE-8A47-B92A73A1CC1B}"/>
          </ac:picMkLst>
        </pc:picChg>
        <pc:picChg chg="mod">
          <ac:chgData name="yechangqing" userId="9869b692-37df-47ec-97b9-0debc9dd442f" providerId="ADAL" clId="{5E20FEC2-A16C-48E4-BA29-2D5DDE613229}" dt="2023-12-05T08:29:14.423" v="18" actId="1076"/>
          <ac:picMkLst>
            <pc:docMk/>
            <pc:sldMk cId="240660720" sldId="1038"/>
            <ac:picMk id="9" creationId="{C74CFF8B-C8FF-4836-B221-529F4B72C1C3}"/>
          </ac:picMkLst>
        </pc:picChg>
      </pc:sld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\Desktop\Calculator%20Expressions%20Plot%201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磁通</a:t>
            </a:r>
            <a:r>
              <a:rPr lang="en-US" altLang="zh-CN"/>
              <a:t>vs</a:t>
            </a:r>
            <a:r>
              <a:rPr lang="zh-CN" altLang="en-US"/>
              <a:t>时间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'Calculator Expressions Plot 1'!$B$1</c:f>
              <c:strCache>
                <c:ptCount val="1"/>
                <c:pt idx="0">
                  <c:v>core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'Calculator Expressions Plot 1'!$A$2:$A$102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51.999999999999901</c:v>
                </c:pt>
                <c:pt idx="53">
                  <c:v>52.999999999999901</c:v>
                </c:pt>
                <c:pt idx="54">
                  <c:v>53.999999999999901</c:v>
                </c:pt>
                <c:pt idx="55">
                  <c:v>54.999999999999901</c:v>
                </c:pt>
                <c:pt idx="56">
                  <c:v>55.999999999999901</c:v>
                </c:pt>
                <c:pt idx="57">
                  <c:v>56.999999999999901</c:v>
                </c:pt>
                <c:pt idx="58">
                  <c:v>57.999999999999901</c:v>
                </c:pt>
                <c:pt idx="59">
                  <c:v>58.999999999999901</c:v>
                </c:pt>
                <c:pt idx="60">
                  <c:v>59.999999999999901</c:v>
                </c:pt>
                <c:pt idx="61">
                  <c:v>60.999999999999901</c:v>
                </c:pt>
                <c:pt idx="62">
                  <c:v>61.999999999999901</c:v>
                </c:pt>
                <c:pt idx="63">
                  <c:v>62.999999999999901</c:v>
                </c:pt>
                <c:pt idx="64">
                  <c:v>63.999999999999901</c:v>
                </c:pt>
                <c:pt idx="65">
                  <c:v>64.999999999999901</c:v>
                </c:pt>
                <c:pt idx="66">
                  <c:v>65.999999999999901</c:v>
                </c:pt>
                <c:pt idx="67">
                  <c:v>66.999999999999901</c:v>
                </c:pt>
                <c:pt idx="68">
                  <c:v>67.999999999999901</c:v>
                </c:pt>
                <c:pt idx="69">
                  <c:v>68.999999999999901</c:v>
                </c:pt>
                <c:pt idx="70">
                  <c:v>69.999999999999901</c:v>
                </c:pt>
                <c:pt idx="71">
                  <c:v>70.999999999999901</c:v>
                </c:pt>
                <c:pt idx="72">
                  <c:v>71.999999999999901</c:v>
                </c:pt>
                <c:pt idx="73">
                  <c:v>72.999999999999901</c:v>
                </c:pt>
                <c:pt idx="74">
                  <c:v>73.999999999999901</c:v>
                </c:pt>
                <c:pt idx="75">
                  <c:v>74.999999999999901</c:v>
                </c:pt>
                <c:pt idx="76">
                  <c:v>75.999999999999901</c:v>
                </c:pt>
                <c:pt idx="77">
                  <c:v>76.999999999999901</c:v>
                </c:pt>
                <c:pt idx="78">
                  <c:v>77.999999999999901</c:v>
                </c:pt>
                <c:pt idx="79">
                  <c:v>78.999999999999901</c:v>
                </c:pt>
                <c:pt idx="80">
                  <c:v>79.999999999999901</c:v>
                </c:pt>
                <c:pt idx="81">
                  <c:v>80.999999999999901</c:v>
                </c:pt>
                <c:pt idx="82">
                  <c:v>81.999999999999901</c:v>
                </c:pt>
                <c:pt idx="83">
                  <c:v>82.999999999999901</c:v>
                </c:pt>
                <c:pt idx="84">
                  <c:v>83.999999999999901</c:v>
                </c:pt>
                <c:pt idx="85">
                  <c:v>84.999999999999901</c:v>
                </c:pt>
                <c:pt idx="86">
                  <c:v>85.999999999999901</c:v>
                </c:pt>
                <c:pt idx="87">
                  <c:v>86.999999999999901</c:v>
                </c:pt>
                <c:pt idx="88">
                  <c:v>87.999999999999801</c:v>
                </c:pt>
                <c:pt idx="89">
                  <c:v>88.999999999999801</c:v>
                </c:pt>
                <c:pt idx="90">
                  <c:v>89.999999999999801</c:v>
                </c:pt>
                <c:pt idx="91">
                  <c:v>90.999999999999801</c:v>
                </c:pt>
                <c:pt idx="92">
                  <c:v>91.999999999999801</c:v>
                </c:pt>
                <c:pt idx="93">
                  <c:v>92.999999999999801</c:v>
                </c:pt>
                <c:pt idx="94">
                  <c:v>93.999999999999801</c:v>
                </c:pt>
                <c:pt idx="95">
                  <c:v>94.999999999999801</c:v>
                </c:pt>
                <c:pt idx="96">
                  <c:v>95.999999999999801</c:v>
                </c:pt>
                <c:pt idx="97">
                  <c:v>96.999999999999801</c:v>
                </c:pt>
                <c:pt idx="98">
                  <c:v>97.999999999999801</c:v>
                </c:pt>
                <c:pt idx="99">
                  <c:v>98.999999999999801</c:v>
                </c:pt>
                <c:pt idx="100">
                  <c:v>100</c:v>
                </c:pt>
              </c:numCache>
            </c:numRef>
          </c:cat>
          <c:val>
            <c:numRef>
              <c:f>'Calculator Expressions Plot 1'!$B$2:$B$102</c:f>
              <c:numCache>
                <c:formatCode>0.00E+00</c:formatCode>
                <c:ptCount val="101"/>
                <c:pt idx="0">
                  <c:v>8.9969733768273199E-14</c:v>
                </c:pt>
                <c:pt idx="1">
                  <c:v>8.9946444600668096E-14</c:v>
                </c:pt>
                <c:pt idx="2">
                  <c:v>9.1003224600796305E-14</c:v>
                </c:pt>
                <c:pt idx="3">
                  <c:v>9.2740296461391E-14</c:v>
                </c:pt>
                <c:pt idx="4">
                  <c:v>9.2069181169372004E-14</c:v>
                </c:pt>
                <c:pt idx="5">
                  <c:v>9.2534231172352501E-14</c:v>
                </c:pt>
                <c:pt idx="6">
                  <c:v>1.04418288989835E-13</c:v>
                </c:pt>
                <c:pt idx="7">
                  <c:v>1.3892582202231999E-13</c:v>
                </c:pt>
                <c:pt idx="8">
                  <c:v>1.3555850830031399E-13</c:v>
                </c:pt>
                <c:pt idx="9">
                  <c:v>1.2239939201486201E-13</c:v>
                </c:pt>
                <c:pt idx="10">
                  <c:v>1.3851464462922399E-13</c:v>
                </c:pt>
                <c:pt idx="11">
                  <c:v>1.55503723740222E-13</c:v>
                </c:pt>
                <c:pt idx="12">
                  <c:v>1.46567704009527E-13</c:v>
                </c:pt>
                <c:pt idx="13">
                  <c:v>1.8658886051691E-13</c:v>
                </c:pt>
                <c:pt idx="14">
                  <c:v>2.9912130632672301E-13</c:v>
                </c:pt>
                <c:pt idx="15">
                  <c:v>5.3302066381067401E-13</c:v>
                </c:pt>
                <c:pt idx="16">
                  <c:v>9.3470193881148209E-13</c:v>
                </c:pt>
                <c:pt idx="17">
                  <c:v>1.3821056118388199E-12</c:v>
                </c:pt>
                <c:pt idx="18">
                  <c:v>1.71023219822815E-12</c:v>
                </c:pt>
                <c:pt idx="19">
                  <c:v>1.65920676406144E-12</c:v>
                </c:pt>
                <c:pt idx="20">
                  <c:v>1.40501624871883E-12</c:v>
                </c:pt>
                <c:pt idx="21">
                  <c:v>1.01823925176181E-12</c:v>
                </c:pt>
                <c:pt idx="22">
                  <c:v>2.2162358099847298E-12</c:v>
                </c:pt>
                <c:pt idx="23">
                  <c:v>3.9064994281272803E-12</c:v>
                </c:pt>
                <c:pt idx="24">
                  <c:v>5.6082240281593101E-12</c:v>
                </c:pt>
                <c:pt idx="25">
                  <c:v>7.1307533059534701E-12</c:v>
                </c:pt>
                <c:pt idx="26">
                  <c:v>8.2975886291039593E-12</c:v>
                </c:pt>
                <c:pt idx="27">
                  <c:v>8.8342532854929805E-12</c:v>
                </c:pt>
                <c:pt idx="28">
                  <c:v>8.5211002128755899E-12</c:v>
                </c:pt>
                <c:pt idx="29">
                  <c:v>7.7257924065618603E-12</c:v>
                </c:pt>
                <c:pt idx="30">
                  <c:v>6.0954648809225796E-12</c:v>
                </c:pt>
                <c:pt idx="31">
                  <c:v>3.8607806474790201E-12</c:v>
                </c:pt>
                <c:pt idx="32">
                  <c:v>2.5993627654888599E-12</c:v>
                </c:pt>
                <c:pt idx="33">
                  <c:v>8.1167671198130193E-12</c:v>
                </c:pt>
                <c:pt idx="34">
                  <c:v>1.7853067305305299E-11</c:v>
                </c:pt>
                <c:pt idx="35">
                  <c:v>2.5803624942297399E-11</c:v>
                </c:pt>
                <c:pt idx="36">
                  <c:v>3.1063580768580901E-11</c:v>
                </c:pt>
                <c:pt idx="37">
                  <c:v>3.2596029933225598E-11</c:v>
                </c:pt>
                <c:pt idx="38">
                  <c:v>3.1305475024490897E-11</c:v>
                </c:pt>
                <c:pt idx="39">
                  <c:v>2.7509762873818899E-11</c:v>
                </c:pt>
                <c:pt idx="40">
                  <c:v>2.0844216957642999E-11</c:v>
                </c:pt>
                <c:pt idx="41">
                  <c:v>3.0733880252208297E-11</c:v>
                </c:pt>
                <c:pt idx="42">
                  <c:v>4.6828043128044602E-11</c:v>
                </c:pt>
                <c:pt idx="43">
                  <c:v>6.7463120674553301E-11</c:v>
                </c:pt>
                <c:pt idx="44">
                  <c:v>9.2749574226264402E-11</c:v>
                </c:pt>
                <c:pt idx="45">
                  <c:v>1.2181242003659999E-10</c:v>
                </c:pt>
                <c:pt idx="46">
                  <c:v>1.53383639564356E-10</c:v>
                </c:pt>
                <c:pt idx="47">
                  <c:v>1.8658251272787899E-10</c:v>
                </c:pt>
                <c:pt idx="48">
                  <c:v>2.2054308044039599E-10</c:v>
                </c:pt>
                <c:pt idx="49">
                  <c:v>2.5516869450792503E-10</c:v>
                </c:pt>
                <c:pt idx="50">
                  <c:v>2.9109975730102699E-10</c:v>
                </c:pt>
                <c:pt idx="51">
                  <c:v>3.4256260825672099E-10</c:v>
                </c:pt>
                <c:pt idx="52">
                  <c:v>3.8088192144608299E-10</c:v>
                </c:pt>
                <c:pt idx="53">
                  <c:v>4.16382100407106E-10</c:v>
                </c:pt>
                <c:pt idx="54">
                  <c:v>4.4778645583548198E-10</c:v>
                </c:pt>
                <c:pt idx="55">
                  <c:v>4.7760761650940195E-10</c:v>
                </c:pt>
                <c:pt idx="56">
                  <c:v>5.0554862374739404E-10</c:v>
                </c:pt>
                <c:pt idx="57">
                  <c:v>5.3086618515659595E-10</c:v>
                </c:pt>
                <c:pt idx="58">
                  <c:v>5.5360727383768E-10</c:v>
                </c:pt>
                <c:pt idx="59">
                  <c:v>5.7239533615314903E-10</c:v>
                </c:pt>
                <c:pt idx="60">
                  <c:v>5.8926790671867498E-10</c:v>
                </c:pt>
                <c:pt idx="61">
                  <c:v>6.0292731748053799E-10</c:v>
                </c:pt>
                <c:pt idx="62">
                  <c:v>6.1396338875796E-10</c:v>
                </c:pt>
                <c:pt idx="63">
                  <c:v>6.2245613065056304E-10</c:v>
                </c:pt>
                <c:pt idx="64">
                  <c:v>6.28811566282087E-10</c:v>
                </c:pt>
                <c:pt idx="65">
                  <c:v>6.3213745688418497E-10</c:v>
                </c:pt>
                <c:pt idx="66">
                  <c:v>6.3199495037766196E-10</c:v>
                </c:pt>
                <c:pt idx="67">
                  <c:v>6.2787252809736002E-10</c:v>
                </c:pt>
                <c:pt idx="68">
                  <c:v>6.2184753715796197E-10</c:v>
                </c:pt>
                <c:pt idx="69">
                  <c:v>6.1525844955821899E-10</c:v>
                </c:pt>
                <c:pt idx="70">
                  <c:v>6.0803885107415105E-10</c:v>
                </c:pt>
                <c:pt idx="71">
                  <c:v>6.0138865116889504E-10</c:v>
                </c:pt>
                <c:pt idx="72">
                  <c:v>5.9557772816259802E-10</c:v>
                </c:pt>
                <c:pt idx="73">
                  <c:v>5.9126742645068596E-10</c:v>
                </c:pt>
                <c:pt idx="74">
                  <c:v>5.8795089958093396E-10</c:v>
                </c:pt>
                <c:pt idx="75">
                  <c:v>5.8520873998800201E-10</c:v>
                </c:pt>
                <c:pt idx="76">
                  <c:v>5.8312400040753098E-10</c:v>
                </c:pt>
                <c:pt idx="77">
                  <c:v>5.8106067719769901E-10</c:v>
                </c:pt>
                <c:pt idx="78">
                  <c:v>5.7987468592555903E-10</c:v>
                </c:pt>
                <c:pt idx="79">
                  <c:v>5.7903435704871997E-10</c:v>
                </c:pt>
                <c:pt idx="80">
                  <c:v>5.7852396385537297E-10</c:v>
                </c:pt>
                <c:pt idx="81">
                  <c:v>5.7822473038209796E-10</c:v>
                </c:pt>
                <c:pt idx="82">
                  <c:v>5.7818210959445305E-10</c:v>
                </c:pt>
                <c:pt idx="83">
                  <c:v>5.7868093348125497E-10</c:v>
                </c:pt>
                <c:pt idx="84">
                  <c:v>5.7939431468566598E-10</c:v>
                </c:pt>
                <c:pt idx="85">
                  <c:v>5.7745737590588E-10</c:v>
                </c:pt>
                <c:pt idx="86">
                  <c:v>5.7710193068534697E-10</c:v>
                </c:pt>
                <c:pt idx="87">
                  <c:v>5.7650346069199204E-10</c:v>
                </c:pt>
                <c:pt idx="88">
                  <c:v>5.7545133736997096E-10</c:v>
                </c:pt>
                <c:pt idx="89">
                  <c:v>5.7434999935543201E-10</c:v>
                </c:pt>
                <c:pt idx="90">
                  <c:v>5.7313244775342804E-10</c:v>
                </c:pt>
                <c:pt idx="91">
                  <c:v>5.7163666594485702E-10</c:v>
                </c:pt>
                <c:pt idx="92">
                  <c:v>5.7011583183682902E-10</c:v>
                </c:pt>
                <c:pt idx="93">
                  <c:v>5.6860479557126204E-10</c:v>
                </c:pt>
                <c:pt idx="94">
                  <c:v>5.6724394319685896E-10</c:v>
                </c:pt>
                <c:pt idx="95">
                  <c:v>5.6614289933538195E-10</c:v>
                </c:pt>
                <c:pt idx="96">
                  <c:v>5.6538314514126003E-10</c:v>
                </c:pt>
                <c:pt idx="97">
                  <c:v>5.6504503078531299E-10</c:v>
                </c:pt>
                <c:pt idx="98">
                  <c:v>5.6501185375397895E-10</c:v>
                </c:pt>
                <c:pt idx="99">
                  <c:v>5.6513267739030797E-10</c:v>
                </c:pt>
                <c:pt idx="100">
                  <c:v>5.6516750974653604E-10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08-4A8E-AC82-495CFA1C78A0}"/>
            </c:ext>
          </c:extLst>
        </c:ser>
        <c:ser>
          <c:idx val="1"/>
          <c:order val="1"/>
          <c:tx>
            <c:strRef>
              <c:f>'Calculator Expressions Plot 1'!$C$1</c:f>
              <c:strCache>
                <c:ptCount val="1"/>
                <c:pt idx="0">
                  <c:v>air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'Calculator Expressions Plot 1'!$A$2:$A$102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51.999999999999901</c:v>
                </c:pt>
                <c:pt idx="53">
                  <c:v>52.999999999999901</c:v>
                </c:pt>
                <c:pt idx="54">
                  <c:v>53.999999999999901</c:v>
                </c:pt>
                <c:pt idx="55">
                  <c:v>54.999999999999901</c:v>
                </c:pt>
                <c:pt idx="56">
                  <c:v>55.999999999999901</c:v>
                </c:pt>
                <c:pt idx="57">
                  <c:v>56.999999999999901</c:v>
                </c:pt>
                <c:pt idx="58">
                  <c:v>57.999999999999901</c:v>
                </c:pt>
                <c:pt idx="59">
                  <c:v>58.999999999999901</c:v>
                </c:pt>
                <c:pt idx="60">
                  <c:v>59.999999999999901</c:v>
                </c:pt>
                <c:pt idx="61">
                  <c:v>60.999999999999901</c:v>
                </c:pt>
                <c:pt idx="62">
                  <c:v>61.999999999999901</c:v>
                </c:pt>
                <c:pt idx="63">
                  <c:v>62.999999999999901</c:v>
                </c:pt>
                <c:pt idx="64">
                  <c:v>63.999999999999901</c:v>
                </c:pt>
                <c:pt idx="65">
                  <c:v>64.999999999999901</c:v>
                </c:pt>
                <c:pt idx="66">
                  <c:v>65.999999999999901</c:v>
                </c:pt>
                <c:pt idx="67">
                  <c:v>66.999999999999901</c:v>
                </c:pt>
                <c:pt idx="68">
                  <c:v>67.999999999999901</c:v>
                </c:pt>
                <c:pt idx="69">
                  <c:v>68.999999999999901</c:v>
                </c:pt>
                <c:pt idx="70">
                  <c:v>69.999999999999901</c:v>
                </c:pt>
                <c:pt idx="71">
                  <c:v>70.999999999999901</c:v>
                </c:pt>
                <c:pt idx="72">
                  <c:v>71.999999999999901</c:v>
                </c:pt>
                <c:pt idx="73">
                  <c:v>72.999999999999901</c:v>
                </c:pt>
                <c:pt idx="74">
                  <c:v>73.999999999999901</c:v>
                </c:pt>
                <c:pt idx="75">
                  <c:v>74.999999999999901</c:v>
                </c:pt>
                <c:pt idx="76">
                  <c:v>75.999999999999901</c:v>
                </c:pt>
                <c:pt idx="77">
                  <c:v>76.999999999999901</c:v>
                </c:pt>
                <c:pt idx="78">
                  <c:v>77.999999999999901</c:v>
                </c:pt>
                <c:pt idx="79">
                  <c:v>78.999999999999901</c:v>
                </c:pt>
                <c:pt idx="80">
                  <c:v>79.999999999999901</c:v>
                </c:pt>
                <c:pt idx="81">
                  <c:v>80.999999999999901</c:v>
                </c:pt>
                <c:pt idx="82">
                  <c:v>81.999999999999901</c:v>
                </c:pt>
                <c:pt idx="83">
                  <c:v>82.999999999999901</c:v>
                </c:pt>
                <c:pt idx="84">
                  <c:v>83.999999999999901</c:v>
                </c:pt>
                <c:pt idx="85">
                  <c:v>84.999999999999901</c:v>
                </c:pt>
                <c:pt idx="86">
                  <c:v>85.999999999999901</c:v>
                </c:pt>
                <c:pt idx="87">
                  <c:v>86.999999999999901</c:v>
                </c:pt>
                <c:pt idx="88">
                  <c:v>87.999999999999801</c:v>
                </c:pt>
                <c:pt idx="89">
                  <c:v>88.999999999999801</c:v>
                </c:pt>
                <c:pt idx="90">
                  <c:v>89.999999999999801</c:v>
                </c:pt>
                <c:pt idx="91">
                  <c:v>90.999999999999801</c:v>
                </c:pt>
                <c:pt idx="92">
                  <c:v>91.999999999999801</c:v>
                </c:pt>
                <c:pt idx="93">
                  <c:v>92.999999999999801</c:v>
                </c:pt>
                <c:pt idx="94">
                  <c:v>93.999999999999801</c:v>
                </c:pt>
                <c:pt idx="95">
                  <c:v>94.999999999999801</c:v>
                </c:pt>
                <c:pt idx="96">
                  <c:v>95.999999999999801</c:v>
                </c:pt>
                <c:pt idx="97">
                  <c:v>96.999999999999801</c:v>
                </c:pt>
                <c:pt idx="98">
                  <c:v>97.999999999999801</c:v>
                </c:pt>
                <c:pt idx="99">
                  <c:v>98.999999999999801</c:v>
                </c:pt>
                <c:pt idx="100">
                  <c:v>100</c:v>
                </c:pt>
              </c:numCache>
            </c:numRef>
          </c:cat>
          <c:val>
            <c:numRef>
              <c:f>'Calculator Expressions Plot 1'!$C$2:$C$102</c:f>
              <c:numCache>
                <c:formatCode>0.00E+00</c:formatCode>
                <c:ptCount val="101"/>
                <c:pt idx="0">
                  <c:v>6.2035391889371803E-14</c:v>
                </c:pt>
                <c:pt idx="1">
                  <c:v>6.4095473973587404E-14</c:v>
                </c:pt>
                <c:pt idx="2">
                  <c:v>6.6220804640384397E-14</c:v>
                </c:pt>
                <c:pt idx="3">
                  <c:v>6.8651907455491802E-14</c:v>
                </c:pt>
                <c:pt idx="4">
                  <c:v>7.1159329198056402E-14</c:v>
                </c:pt>
                <c:pt idx="5">
                  <c:v>7.0577293485900896E-14</c:v>
                </c:pt>
                <c:pt idx="6">
                  <c:v>7.1588443134663905E-14</c:v>
                </c:pt>
                <c:pt idx="7">
                  <c:v>1.08627062396661E-13</c:v>
                </c:pt>
                <c:pt idx="8">
                  <c:v>1.10412849015529E-13</c:v>
                </c:pt>
                <c:pt idx="9">
                  <c:v>1.08868293133731E-13</c:v>
                </c:pt>
                <c:pt idx="10">
                  <c:v>1.54660622534465E-13</c:v>
                </c:pt>
                <c:pt idx="11">
                  <c:v>2.4280481146985599E-13</c:v>
                </c:pt>
                <c:pt idx="12">
                  <c:v>3.16817786090113E-13</c:v>
                </c:pt>
                <c:pt idx="13">
                  <c:v>3.5527853834384998E-13</c:v>
                </c:pt>
                <c:pt idx="14">
                  <c:v>3.51638087611701E-13</c:v>
                </c:pt>
                <c:pt idx="15">
                  <c:v>3.6918831311801201E-13</c:v>
                </c:pt>
                <c:pt idx="16">
                  <c:v>4.5585656523308004E-13</c:v>
                </c:pt>
                <c:pt idx="17">
                  <c:v>4.6426371769311401E-13</c:v>
                </c:pt>
                <c:pt idx="18">
                  <c:v>5.57915893303319E-13</c:v>
                </c:pt>
                <c:pt idx="19">
                  <c:v>8.0263465740260797E-13</c:v>
                </c:pt>
                <c:pt idx="20">
                  <c:v>1.10006973724761E-12</c:v>
                </c:pt>
                <c:pt idx="21">
                  <c:v>1.4989800117772901E-12</c:v>
                </c:pt>
                <c:pt idx="22">
                  <c:v>2.1213240422603501E-12</c:v>
                </c:pt>
                <c:pt idx="23">
                  <c:v>2.9082863866099499E-12</c:v>
                </c:pt>
                <c:pt idx="24">
                  <c:v>3.6440265341569397E-12</c:v>
                </c:pt>
                <c:pt idx="25">
                  <c:v>4.25715617541325E-12</c:v>
                </c:pt>
                <c:pt idx="26">
                  <c:v>4.6770605672602396E-12</c:v>
                </c:pt>
                <c:pt idx="27">
                  <c:v>4.7588900998190298E-12</c:v>
                </c:pt>
                <c:pt idx="28">
                  <c:v>4.3386752459229503E-12</c:v>
                </c:pt>
                <c:pt idx="29">
                  <c:v>3.7307099165060901E-12</c:v>
                </c:pt>
                <c:pt idx="30">
                  <c:v>2.7098985775533401E-12</c:v>
                </c:pt>
                <c:pt idx="31">
                  <c:v>2.4653773468605198E-12</c:v>
                </c:pt>
                <c:pt idx="32">
                  <c:v>3.4743315154757098E-12</c:v>
                </c:pt>
                <c:pt idx="33">
                  <c:v>4.82382816071875E-12</c:v>
                </c:pt>
                <c:pt idx="34">
                  <c:v>1.02844823203239E-11</c:v>
                </c:pt>
                <c:pt idx="35">
                  <c:v>1.44361834551459E-11</c:v>
                </c:pt>
                <c:pt idx="36">
                  <c:v>1.7564469813866E-11</c:v>
                </c:pt>
                <c:pt idx="37">
                  <c:v>1.9518089594766399E-11</c:v>
                </c:pt>
                <c:pt idx="38">
                  <c:v>2.0477330497154198E-11</c:v>
                </c:pt>
                <c:pt idx="39">
                  <c:v>2.1314129269671201E-11</c:v>
                </c:pt>
                <c:pt idx="40">
                  <c:v>2.23487553285511E-11</c:v>
                </c:pt>
                <c:pt idx="41">
                  <c:v>2.4040435089633599E-11</c:v>
                </c:pt>
                <c:pt idx="42">
                  <c:v>2.7012832230209501E-11</c:v>
                </c:pt>
                <c:pt idx="43">
                  <c:v>3.2230203970522898E-11</c:v>
                </c:pt>
                <c:pt idx="44">
                  <c:v>4.0190300041273402E-11</c:v>
                </c:pt>
                <c:pt idx="45">
                  <c:v>5.0137151631556699E-11</c:v>
                </c:pt>
                <c:pt idx="46">
                  <c:v>6.0878333751740501E-11</c:v>
                </c:pt>
                <c:pt idx="47">
                  <c:v>7.1066440164923199E-11</c:v>
                </c:pt>
                <c:pt idx="48">
                  <c:v>8.1430028536443197E-11</c:v>
                </c:pt>
                <c:pt idx="49">
                  <c:v>9.2098500711209604E-11</c:v>
                </c:pt>
                <c:pt idx="50">
                  <c:v>1.0304926330093501E-10</c:v>
                </c:pt>
                <c:pt idx="51">
                  <c:v>1.27523022688901E-10</c:v>
                </c:pt>
                <c:pt idx="52">
                  <c:v>1.40141376263754E-10</c:v>
                </c:pt>
                <c:pt idx="53">
                  <c:v>1.5123038854289499E-10</c:v>
                </c:pt>
                <c:pt idx="54">
                  <c:v>1.6013279406329301E-10</c:v>
                </c:pt>
                <c:pt idx="55">
                  <c:v>1.68121192415823E-10</c:v>
                </c:pt>
                <c:pt idx="56">
                  <c:v>1.7518791507978E-10</c:v>
                </c:pt>
                <c:pt idx="57">
                  <c:v>1.81019368799862E-10</c:v>
                </c:pt>
                <c:pt idx="58">
                  <c:v>1.8680972811818699E-10</c:v>
                </c:pt>
                <c:pt idx="59">
                  <c:v>1.9021009889015201E-10</c:v>
                </c:pt>
                <c:pt idx="60">
                  <c:v>1.9364278885262701E-10</c:v>
                </c:pt>
                <c:pt idx="61">
                  <c:v>1.9614210097749999E-10</c:v>
                </c:pt>
                <c:pt idx="62">
                  <c:v>1.9831547966909601E-10</c:v>
                </c:pt>
                <c:pt idx="63">
                  <c:v>1.9953361876301199E-10</c:v>
                </c:pt>
                <c:pt idx="64">
                  <c:v>2.00595554686385E-10</c:v>
                </c:pt>
                <c:pt idx="65">
                  <c:v>2.0071393551101401E-10</c:v>
                </c:pt>
                <c:pt idx="66">
                  <c:v>1.99405725086458E-10</c:v>
                </c:pt>
                <c:pt idx="67">
                  <c:v>1.9672047290635E-10</c:v>
                </c:pt>
                <c:pt idx="68">
                  <c:v>1.9376606878015999E-10</c:v>
                </c:pt>
                <c:pt idx="69">
                  <c:v>1.9131215729365101E-10</c:v>
                </c:pt>
                <c:pt idx="70">
                  <c:v>1.89431909649708E-10</c:v>
                </c:pt>
                <c:pt idx="71">
                  <c:v>1.88326175022237E-10</c:v>
                </c:pt>
                <c:pt idx="72">
                  <c:v>1.8792048046184399E-10</c:v>
                </c:pt>
                <c:pt idx="73">
                  <c:v>1.8804598133814599E-10</c:v>
                </c:pt>
                <c:pt idx="74">
                  <c:v>1.88357536762979E-10</c:v>
                </c:pt>
                <c:pt idx="75">
                  <c:v>1.88499717764068E-10</c:v>
                </c:pt>
                <c:pt idx="76">
                  <c:v>1.8876566612619499E-10</c:v>
                </c:pt>
                <c:pt idx="77">
                  <c:v>1.88371643227148E-10</c:v>
                </c:pt>
                <c:pt idx="78">
                  <c:v>1.88586646961479E-10</c:v>
                </c:pt>
                <c:pt idx="79">
                  <c:v>1.8886495722500899E-10</c:v>
                </c:pt>
                <c:pt idx="80">
                  <c:v>1.8912221201590699E-10</c:v>
                </c:pt>
                <c:pt idx="81">
                  <c:v>1.8928891497301499E-10</c:v>
                </c:pt>
                <c:pt idx="82">
                  <c:v>1.8953559552333E-10</c:v>
                </c:pt>
                <c:pt idx="83">
                  <c:v>1.89911644752625E-10</c:v>
                </c:pt>
                <c:pt idx="84">
                  <c:v>1.9023144573274701E-10</c:v>
                </c:pt>
                <c:pt idx="85">
                  <c:v>1.8922072555002699E-10</c:v>
                </c:pt>
                <c:pt idx="86">
                  <c:v>1.8947457800041001E-10</c:v>
                </c:pt>
                <c:pt idx="87">
                  <c:v>1.8946000552563901E-10</c:v>
                </c:pt>
                <c:pt idx="88">
                  <c:v>1.8925272761663401E-10</c:v>
                </c:pt>
                <c:pt idx="89">
                  <c:v>1.8909802965258201E-10</c:v>
                </c:pt>
                <c:pt idx="90">
                  <c:v>1.8893471934003299E-10</c:v>
                </c:pt>
                <c:pt idx="91">
                  <c:v>1.88646886336855E-10</c:v>
                </c:pt>
                <c:pt idx="92">
                  <c:v>1.8827494889910399E-10</c:v>
                </c:pt>
                <c:pt idx="93">
                  <c:v>1.87875607409381E-10</c:v>
                </c:pt>
                <c:pt idx="94">
                  <c:v>1.8752388244147001E-10</c:v>
                </c:pt>
                <c:pt idx="95">
                  <c:v>1.87295014253374E-10</c:v>
                </c:pt>
                <c:pt idx="96">
                  <c:v>1.87116237782233E-10</c:v>
                </c:pt>
                <c:pt idx="97">
                  <c:v>1.87018322432362E-10</c:v>
                </c:pt>
                <c:pt idx="98">
                  <c:v>1.8696297080406801E-10</c:v>
                </c:pt>
                <c:pt idx="99">
                  <c:v>1.8698343231581099E-10</c:v>
                </c:pt>
                <c:pt idx="100">
                  <c:v>1.8698735148262599E-10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08-4A8E-AC82-495CFA1C7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452879"/>
        <c:axId val="537686335"/>
      </c:lineChart>
      <c:catAx>
        <c:axId val="161452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时间</a:t>
                </a:r>
                <a:r>
                  <a:rPr lang="en-US" altLang="zh-CN"/>
                  <a:t>(us)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7686335"/>
        <c:crosses val="autoZero"/>
        <c:auto val="1"/>
        <c:lblAlgn val="ctr"/>
        <c:lblOffset val="100"/>
        <c:noMultiLvlLbl val="0"/>
      </c:catAx>
      <c:valAx>
        <c:axId val="53768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磁通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145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2023/12/5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磁芯仿真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29C93A-3435-4299-8E46-56D25C82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D51650-95E5-4009-AA2A-2F86D0CA1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仿真思路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EE2B13-3E0E-4305-A807-A48704487DCF}"/>
              </a:ext>
            </a:extLst>
          </p:cNvPr>
          <p:cNvSpPr txBox="1"/>
          <p:nvPr/>
        </p:nvSpPr>
        <p:spPr>
          <a:xfrm>
            <a:off x="857250" y="2362200"/>
            <a:ext cx="699135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、思路</a:t>
            </a:r>
            <a:r>
              <a:rPr lang="en-US" altLang="zh-CN" dirty="0"/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用不同频率磁场激励磁芯，得到磁芯中相对磁导率的分布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利用仿真得到的磁导率</a:t>
            </a:r>
            <a:r>
              <a:rPr lang="zh-CN" altLang="en-US" dirty="0">
                <a:solidFill>
                  <a:srgbClr val="FF0000"/>
                </a:solidFill>
              </a:rPr>
              <a:t>计算</a:t>
            </a:r>
            <a:r>
              <a:rPr lang="zh-CN" altLang="en-US" dirty="0"/>
              <a:t>得到磁单极子穿过感应线圈的信号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、思路</a:t>
            </a:r>
            <a:r>
              <a:rPr lang="en-US" altLang="zh-CN" dirty="0"/>
              <a:t>2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直接模拟磁单极子穿过磁芯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、思路</a:t>
            </a:r>
            <a:r>
              <a:rPr lang="en-US" altLang="zh-CN" dirty="0"/>
              <a:t>3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改变边界条件模拟点源磁场</a:t>
            </a:r>
          </a:p>
        </p:txBody>
      </p:sp>
    </p:spTree>
    <p:extLst>
      <p:ext uri="{BB962C8B-B14F-4D97-AF65-F5344CB8AC3E}">
        <p14:creationId xmlns:p14="http://schemas.microsoft.com/office/powerpoint/2010/main" val="46448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A1F4D2-CCA0-4459-8044-D3EDA9F3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DE63DA-6729-49F9-9ABF-C44EC836D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仿真思路</a:t>
            </a:r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164EA6-B505-48A6-B846-0DD34182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32" y="1193684"/>
            <a:ext cx="2925574" cy="5334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174926-F342-4F45-AA93-1EB4A7A5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977938"/>
            <a:ext cx="3226190" cy="239605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72B0239-893C-4E52-A270-91658E232A91}"/>
              </a:ext>
            </a:extLst>
          </p:cNvPr>
          <p:cNvSpPr txBox="1"/>
          <p:nvPr/>
        </p:nvSpPr>
        <p:spPr>
          <a:xfrm>
            <a:off x="152400" y="1320229"/>
            <a:ext cx="5638800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磁芯参数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实心圆柱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半径</a:t>
            </a:r>
            <a:r>
              <a:rPr lang="en-US" altLang="zh-CN" dirty="0"/>
              <a:t>5cm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高度</a:t>
            </a:r>
            <a:r>
              <a:rPr lang="en-US" altLang="zh-CN" dirty="0"/>
              <a:t>10cm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材料</a:t>
            </a:r>
            <a:r>
              <a:rPr lang="en-US" altLang="zh-CN" dirty="0"/>
              <a:t>iron</a:t>
            </a:r>
            <a:r>
              <a:rPr lang="zh-CN" altLang="en-US" dirty="0"/>
              <a:t>，相对磁导率</a:t>
            </a:r>
            <a:r>
              <a:rPr lang="en-US" altLang="zh-CN" dirty="0"/>
              <a:t>4000</a:t>
            </a:r>
            <a:r>
              <a:rPr lang="zh-CN" altLang="en-US" dirty="0"/>
              <a:t>，考虑</a:t>
            </a:r>
            <a:r>
              <a:rPr lang="en-US" altLang="zh-CN" dirty="0"/>
              <a:t>eddy current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线圈参数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空心圆柱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内半径</a:t>
            </a:r>
            <a:r>
              <a:rPr lang="en-US" altLang="zh-CN" dirty="0"/>
              <a:t>100cm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外半径</a:t>
            </a:r>
            <a:r>
              <a:rPr lang="en-US" altLang="zh-CN" dirty="0"/>
              <a:t>101cm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高度</a:t>
            </a:r>
            <a:r>
              <a:rPr lang="en-US" altLang="zh-CN" dirty="0"/>
              <a:t>200cm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材料</a:t>
            </a:r>
            <a:r>
              <a:rPr lang="en-US" altLang="zh-CN" dirty="0"/>
              <a:t>copper</a:t>
            </a:r>
            <a:r>
              <a:rPr lang="zh-CN" altLang="en-US" dirty="0"/>
              <a:t>，添加均匀密度电流，不考虑</a:t>
            </a:r>
            <a:r>
              <a:rPr lang="en-US" altLang="zh-CN" dirty="0"/>
              <a:t>eddy current</a:t>
            </a:r>
          </a:p>
        </p:txBody>
      </p:sp>
    </p:spTree>
    <p:extLst>
      <p:ext uri="{BB962C8B-B14F-4D97-AF65-F5344CB8AC3E}">
        <p14:creationId xmlns:p14="http://schemas.microsoft.com/office/powerpoint/2010/main" val="21677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FD7832-2449-45FA-BA4C-3A7AD265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8F6A23-B1AE-40C7-929A-177E537E1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仿真思路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AB16D4-12C7-450E-AB5E-83163AF34B14}"/>
              </a:ext>
            </a:extLst>
          </p:cNvPr>
          <p:cNvSpPr txBox="1"/>
          <p:nvPr/>
        </p:nvSpPr>
        <p:spPr>
          <a:xfrm>
            <a:off x="152400" y="1236968"/>
            <a:ext cx="6781800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磁芯参数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空心圆柱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内半径</a:t>
            </a:r>
            <a:r>
              <a:rPr lang="en-US" altLang="zh-CN" dirty="0"/>
              <a:t>0.3cm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外半径</a:t>
            </a:r>
            <a:r>
              <a:rPr lang="en-US" altLang="zh-CN" dirty="0"/>
              <a:t>5.3cm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高度</a:t>
            </a:r>
            <a:r>
              <a:rPr lang="en-US" altLang="zh-CN" dirty="0"/>
              <a:t>10cm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材料</a:t>
            </a:r>
            <a:r>
              <a:rPr lang="en-US" altLang="zh-CN" dirty="0"/>
              <a:t>iron</a:t>
            </a:r>
            <a:r>
              <a:rPr lang="zh-CN" altLang="en-US" dirty="0"/>
              <a:t>，相对磁导率</a:t>
            </a:r>
            <a:r>
              <a:rPr lang="en-US" altLang="zh-CN" dirty="0"/>
              <a:t>4000</a:t>
            </a:r>
            <a:r>
              <a:rPr lang="zh-CN" altLang="en-US" dirty="0"/>
              <a:t>，考虑</a:t>
            </a:r>
            <a:r>
              <a:rPr lang="en-US" altLang="zh-CN" dirty="0"/>
              <a:t>eddy current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线圈参数（模拟磁单极子）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空心圆柱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内半径</a:t>
            </a:r>
            <a:r>
              <a:rPr lang="en-US" altLang="zh-CN" dirty="0"/>
              <a:t>0.1cm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外半径</a:t>
            </a:r>
            <a:r>
              <a:rPr lang="en-US" altLang="zh-CN" dirty="0"/>
              <a:t>0.2cm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高度</a:t>
            </a:r>
            <a:r>
              <a:rPr lang="en-US" altLang="zh-CN" dirty="0"/>
              <a:t>50cm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材料</a:t>
            </a:r>
            <a:r>
              <a:rPr lang="en-US" altLang="zh-CN" dirty="0"/>
              <a:t>copper</a:t>
            </a:r>
            <a:r>
              <a:rPr lang="zh-CN" altLang="en-US" dirty="0"/>
              <a:t>，添加均匀密度电流，不考虑</a:t>
            </a:r>
            <a:r>
              <a:rPr lang="en-US" altLang="zh-CN" dirty="0"/>
              <a:t>eddy current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运动速度</a:t>
            </a:r>
            <a:r>
              <a:rPr lang="en-US" altLang="zh-CN" dirty="0"/>
              <a:t>10</a:t>
            </a:r>
            <a:r>
              <a:rPr lang="en-US" altLang="zh-CN" baseline="30000" dirty="0"/>
              <a:t>-5 </a:t>
            </a:r>
            <a:r>
              <a:rPr lang="en-US" altLang="zh-CN" dirty="0"/>
              <a:t>c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5E0BFEE-A3DB-441C-9AA9-DBCB7A26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1151180"/>
            <a:ext cx="666750" cy="562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5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4062C2-3CA9-4032-86C4-A8D2FC4E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4C3F1-294A-485F-A998-91DC103E2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运动过程</a:t>
            </a:r>
          </a:p>
        </p:txBody>
      </p:sp>
      <p:pic>
        <p:nvPicPr>
          <p:cNvPr id="6" name="moving">
            <a:hlinkClick r:id="" action="ppaction://media"/>
            <a:extLst>
              <a:ext uri="{FF2B5EF4-FFF2-40B4-BE49-F238E27FC236}">
                <a16:creationId xmlns:a16="http://schemas.microsoft.com/office/drawing/2014/main" id="{024126C5-DE95-4BD5-961A-C1A00A2A43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9550" y="1291802"/>
            <a:ext cx="3505200" cy="2137198"/>
          </a:xfrm>
          <a:prstGeom prst="rect">
            <a:avLst/>
          </a:prstGeom>
        </p:spPr>
      </p:pic>
      <p:pic>
        <p:nvPicPr>
          <p:cNvPr id="7" name="moving2">
            <a:hlinkClick r:id="" action="ppaction://media"/>
            <a:extLst>
              <a:ext uri="{FF2B5EF4-FFF2-40B4-BE49-F238E27FC236}">
                <a16:creationId xmlns:a16="http://schemas.microsoft.com/office/drawing/2014/main" id="{3D1D38D1-B368-47F9-8E90-5BE632A0F78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09616" y="3048000"/>
            <a:ext cx="6024834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983562-699E-4911-9CA3-67C0F3F4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35EB19-9428-40FD-B6DF-530B7AB3B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磁通变化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0FE57FEF-0586-4FA9-9B73-224F4B6A3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316220"/>
              </p:ext>
            </p:extLst>
          </p:nvPr>
        </p:nvGraphicFramePr>
        <p:xfrm>
          <a:off x="1828800" y="2133600"/>
          <a:ext cx="5486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78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E4D323-3EA3-44DB-9304-402E96B6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F3D593-CBC6-4FE4-A02F-C5CF7949A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仿真思路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D91FAE-62C9-4BD5-A2F2-43EBD66FCBAA}"/>
              </a:ext>
            </a:extLst>
          </p:cNvPr>
          <p:cNvSpPr txBox="1"/>
          <p:nvPr/>
        </p:nvSpPr>
        <p:spPr>
          <a:xfrm>
            <a:off x="228600" y="1287548"/>
            <a:ext cx="457200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trike="sngStrike" dirty="0"/>
              <a:t>Ansys </a:t>
            </a:r>
            <a:r>
              <a:rPr lang="zh-CN" altLang="en-US" strike="sngStrike" dirty="0"/>
              <a:t>不支持边界条件修改</a:t>
            </a:r>
            <a:endParaRPr lang="en-US" altLang="zh-CN" strike="sngStrike" dirty="0"/>
          </a:p>
          <a:p>
            <a:pPr>
              <a:lnSpc>
                <a:spcPct val="150000"/>
              </a:lnSpc>
            </a:pPr>
            <a:r>
              <a:rPr lang="en-US" altLang="zh-CN" dirty="0"/>
              <a:t>COMSOL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74CFF8B-C8FF-4836-B221-529F4B72C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2" y="2590800"/>
            <a:ext cx="2971890" cy="27080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1819D6-4213-4A7E-990D-B9A1F394A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85" y="4235467"/>
            <a:ext cx="2743200" cy="2393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5F849F-EC02-40BE-8A47-B92A73A1C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53" y="1273087"/>
            <a:ext cx="3113664" cy="258138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795E68A-B456-43C7-946C-7F5749DB6CFA}"/>
              </a:ext>
            </a:extLst>
          </p:cNvPr>
          <p:cNvSpPr txBox="1"/>
          <p:nvPr/>
        </p:nvSpPr>
        <p:spPr>
          <a:xfrm>
            <a:off x="400051" y="567991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to do: 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在comsol中构建铁芯材料 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/>
              <a:t>在comsol中动态模拟</a:t>
            </a:r>
            <a:r>
              <a:rPr lang="zh-CN" altLang="en-US" dirty="0"/>
              <a:t>磁单极子 </a:t>
            </a:r>
          </a:p>
        </p:txBody>
      </p:sp>
    </p:spTree>
    <p:extLst>
      <p:ext uri="{BB962C8B-B14F-4D97-AF65-F5344CB8AC3E}">
        <p14:creationId xmlns:p14="http://schemas.microsoft.com/office/powerpoint/2010/main" val="24066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362336</TotalTime>
  <Words>204</Words>
  <Application>Microsoft Office PowerPoint</Application>
  <PresentationFormat>全屏显示(4:3)</PresentationFormat>
  <Paragraphs>57</Paragraphs>
  <Slides>7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磁芯仿真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4548</cp:revision>
  <cp:lastPrinted>2023-09-04T07:35:07Z</cp:lastPrinted>
  <dcterms:created xsi:type="dcterms:W3CDTF">1601-01-01T00:00:00Z</dcterms:created>
  <dcterms:modified xsi:type="dcterms:W3CDTF">2023-12-05T08:30:54Z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