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13"/>
  </p:normalViewPr>
  <p:slideViewPr>
    <p:cSldViewPr snapToGrid="0" snapToObjects="1" showGuides="1">
      <p:cViewPr varScale="1">
        <p:scale>
          <a:sx n="107" d="100"/>
          <a:sy n="107" d="100"/>
        </p:scale>
        <p:origin x="176" y="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E11F-A302-F147-962E-1BA45F1A2754}" type="datetimeFigureOut">
              <a:rPr kumimoji="1" lang="zh-CN" altLang="en-US" smtClean="0"/>
              <a:t>2017/12/20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9E8F-9769-0E46-8CC3-18F1CB9530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865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E11F-A302-F147-962E-1BA45F1A2754}" type="datetimeFigureOut">
              <a:rPr kumimoji="1" lang="zh-CN" altLang="en-US" smtClean="0"/>
              <a:t>2017/12/20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9E8F-9769-0E46-8CC3-18F1CB9530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531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E11F-A302-F147-962E-1BA45F1A2754}" type="datetimeFigureOut">
              <a:rPr kumimoji="1" lang="zh-CN" altLang="en-US" smtClean="0"/>
              <a:t>2017/12/20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9E8F-9769-0E46-8CC3-18F1CB9530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617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E11F-A302-F147-962E-1BA45F1A2754}" type="datetimeFigureOut">
              <a:rPr kumimoji="1" lang="zh-CN" altLang="en-US" smtClean="0"/>
              <a:t>2017/12/20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9E8F-9769-0E46-8CC3-18F1CB9530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236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E11F-A302-F147-962E-1BA45F1A2754}" type="datetimeFigureOut">
              <a:rPr kumimoji="1" lang="zh-CN" altLang="en-US" smtClean="0"/>
              <a:t>2017/12/20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9E8F-9769-0E46-8CC3-18F1CB9530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469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E11F-A302-F147-962E-1BA45F1A2754}" type="datetimeFigureOut">
              <a:rPr kumimoji="1" lang="zh-CN" altLang="en-US" smtClean="0"/>
              <a:t>2017/12/20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9E8F-9769-0E46-8CC3-18F1CB9530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135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E11F-A302-F147-962E-1BA45F1A2754}" type="datetimeFigureOut">
              <a:rPr kumimoji="1" lang="zh-CN" altLang="en-US" smtClean="0"/>
              <a:t>2017/12/20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9E8F-9769-0E46-8CC3-18F1CB9530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346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E11F-A302-F147-962E-1BA45F1A2754}" type="datetimeFigureOut">
              <a:rPr kumimoji="1" lang="zh-CN" altLang="en-US" smtClean="0"/>
              <a:t>2017/12/20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9E8F-9769-0E46-8CC3-18F1CB9530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28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E11F-A302-F147-962E-1BA45F1A2754}" type="datetimeFigureOut">
              <a:rPr kumimoji="1" lang="zh-CN" altLang="en-US" smtClean="0"/>
              <a:t>2017/12/20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9E8F-9769-0E46-8CC3-18F1CB9530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212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E11F-A302-F147-962E-1BA45F1A2754}" type="datetimeFigureOut">
              <a:rPr kumimoji="1" lang="zh-CN" altLang="en-US" smtClean="0"/>
              <a:t>2017/12/20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9E8F-9769-0E46-8CC3-18F1CB9530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89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E11F-A302-F147-962E-1BA45F1A2754}" type="datetimeFigureOut">
              <a:rPr kumimoji="1" lang="zh-CN" altLang="en-US" smtClean="0"/>
              <a:t>2017/12/20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9E8F-9769-0E46-8CC3-18F1CB9530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07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E11F-A302-F147-962E-1BA45F1A2754}" type="datetimeFigureOut">
              <a:rPr kumimoji="1" lang="zh-CN" altLang="en-US" smtClean="0"/>
              <a:t>2017/12/20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69E8F-9769-0E46-8CC3-18F1CB9530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635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155" y="361115"/>
            <a:ext cx="4459323" cy="30218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572000" cy="32057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9963"/>
            <a:ext cx="4572000" cy="3220093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275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8999"/>
            <a:ext cx="4572000" cy="3429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0"/>
            <a:ext cx="4572001" cy="34289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8" y="3428998"/>
            <a:ext cx="4572002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68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5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1482" cy="67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8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76353" y="570016"/>
            <a:ext cx="5367647" cy="6287984"/>
          </a:xfrm>
        </p:spPr>
        <p:txBody>
          <a:bodyPr>
            <a:normAutofit fontScale="55000" lnSpcReduction="20000"/>
          </a:bodyPr>
          <a:lstStyle/>
          <a:p>
            <a:r>
              <a:rPr lang="mr-IN" altLang="zh-CN" dirty="0"/>
              <a:t>2     0.552912     2.57554e-05     0.0144943     3.41923e-05</a:t>
            </a:r>
          </a:p>
          <a:p>
            <a:r>
              <a:rPr lang="mr-IN" altLang="zh-CN" dirty="0"/>
              <a:t>2.05     0.551901     2.39026e-05     0.0138072     3.6475e-05</a:t>
            </a:r>
          </a:p>
          <a:p>
            <a:r>
              <a:rPr lang="mr-IN" altLang="zh-CN" dirty="0"/>
              <a:t>2.1     0.551431     2.2196e-05     0.0131956     3.54372e-05</a:t>
            </a:r>
          </a:p>
          <a:p>
            <a:r>
              <a:rPr lang="mr-IN" altLang="zh-CN" dirty="0"/>
              <a:t>2.125     0.551301     2.19268e-05     0.0132336     3.53774e-05</a:t>
            </a:r>
          </a:p>
          <a:p>
            <a:r>
              <a:rPr lang="mr-IN" altLang="zh-CN" dirty="0"/>
              <a:t>2.15     0.551486     2.21849e-05     0.0133343     3.51168e-05</a:t>
            </a:r>
          </a:p>
          <a:p>
            <a:r>
              <a:rPr lang="mr-IN" altLang="zh-CN" dirty="0"/>
              <a:t>2.175     0.551942     2.41163e-05     0.014204     3.49756e-05</a:t>
            </a:r>
          </a:p>
          <a:p>
            <a:r>
              <a:rPr lang="de-DE" altLang="zh-CN" dirty="0"/>
              <a:t>2.2     0.552014     2.53067e-05     0.0144923     3.65179e-05</a:t>
            </a:r>
          </a:p>
          <a:p>
            <a:r>
              <a:rPr lang="mr-IN" altLang="zh-CN" dirty="0"/>
              <a:t>2.2324     0.551892     2.5914e-05     0.0145013     3.80858e-05</a:t>
            </a:r>
          </a:p>
          <a:p>
            <a:r>
              <a:rPr lang="mr-IN" altLang="zh-CN" dirty="0"/>
              <a:t>2.3094     0.550405     2.16122e-05     0.0130273     3.9712e-05</a:t>
            </a:r>
          </a:p>
          <a:p>
            <a:r>
              <a:rPr lang="mr-IN" altLang="zh-CN" dirty="0"/>
              <a:t>2.3864     0.550813     2.2463e-05     0.01355     3.84134e-05</a:t>
            </a:r>
          </a:p>
          <a:p>
            <a:r>
              <a:rPr lang="mr-IN" altLang="zh-CN" dirty="0"/>
              <a:t>2.396     0.550753     2.23261e-05     0.0135201     3.85632e-05</a:t>
            </a:r>
          </a:p>
          <a:p>
            <a:r>
              <a:rPr lang="mr-IN" altLang="zh-CN" dirty="0"/>
              <a:t>2.6444     0.550162     2.28814e-05     0.0134928     4.39381e-05</a:t>
            </a:r>
          </a:p>
          <a:p>
            <a:r>
              <a:rPr lang="mr-IN" altLang="zh-CN" dirty="0"/>
              <a:t>2.6464     0.550271     2.31288e-05     0.0135578     4.43397e-05</a:t>
            </a:r>
          </a:p>
          <a:p>
            <a:r>
              <a:rPr lang="mr-IN" altLang="zh-CN" dirty="0"/>
              <a:t>2.9     0.549438     2.31476e-05     0.0130644     4.88751e-05</a:t>
            </a:r>
          </a:p>
          <a:p>
            <a:r>
              <a:rPr lang="mr-IN" altLang="zh-CN" dirty="0"/>
              <a:t>2.95     0.549524     2.35847e-05     0.01309     5.00314e-05</a:t>
            </a:r>
          </a:p>
          <a:p>
            <a:r>
              <a:rPr lang="mr-IN" altLang="zh-CN" dirty="0"/>
              <a:t>2.981     0.549273     2.32625e-05     0.0128256     5.04374e-05</a:t>
            </a:r>
          </a:p>
          <a:p>
            <a:r>
              <a:rPr lang="mr-IN" altLang="zh-CN" dirty="0"/>
              <a:t>3     0.549336     2.35409e-05     0.012947     5.09051e-05</a:t>
            </a:r>
          </a:p>
          <a:p>
            <a:r>
              <a:rPr lang="mr-IN" altLang="zh-CN" dirty="0"/>
              <a:t>3.02     0.549252     2.34395e-05     0.0129551     5.08844e-05</a:t>
            </a:r>
          </a:p>
          <a:p>
            <a:r>
              <a:rPr lang="mr-IN" altLang="zh-CN" dirty="0"/>
              <a:t>3.08     0.548745     2.21995e-05     0.0126766     5.26714e-05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2" y="570016"/>
            <a:ext cx="34417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0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95</Words>
  <Application>Microsoft Macintosh PowerPoint</Application>
  <PresentationFormat>全屏显示(4:3)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Mangal</vt:lpstr>
      <vt:lpstr>宋体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夏磊</dc:creator>
  <cp:lastModifiedBy>夏磊</cp:lastModifiedBy>
  <cp:revision>3</cp:revision>
  <dcterms:created xsi:type="dcterms:W3CDTF">2017-12-20T07:25:07Z</dcterms:created>
  <dcterms:modified xsi:type="dcterms:W3CDTF">2017-12-20T07:37:25Z</dcterms:modified>
</cp:coreProperties>
</file>