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7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2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8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2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FEF31-2C2E-427A-BA67-38F5BF332CD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10" Type="http://schemas.openxmlformats.org/officeDocument/2006/relationships/image" Target="../media/image23.JP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97011" y="1454493"/>
                <a:ext cx="10515600" cy="1562100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Measurement of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𝝍</m:t>
                    </m:r>
                    <m:r>
                      <a:rPr lang="en-US" sz="3600" b="1" i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b="1" i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𝜸</m:t>
                    </m:r>
                    <m:r>
                      <m:rPr>
                        <m:nor/>
                      </m:rPr>
                      <a:rPr lang="en-US" sz="3600" b="1" i="1">
                        <a:latin typeface="Cambria Math" panose="02040503050406030204" pitchFamily="18" charset="0"/>
                      </a:rPr>
                      <m:t> 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data </a:t>
                </a:r>
                <a:r>
                  <a:rPr 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2012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𝒄𝒎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3.686 GeV 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:r>
                  <a:rPr 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BESIII</a:t>
                </a:r>
                <a:endPara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97011" y="1454493"/>
                <a:ext cx="10515600" cy="1562100"/>
              </a:xfrm>
              <a:blipFill rotWithShape="0">
                <a:blip r:embed="rId2"/>
                <a:stretch>
                  <a:fillRect l="-1681" r="-2841" b="-14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591696"/>
            <a:ext cx="8858250" cy="1276866"/>
          </a:xfrm>
        </p:spPr>
        <p:txBody>
          <a:bodyPr>
            <a:normAutofit/>
          </a:bodyPr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Irshad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Muzaffar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勤奋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Science and Technology of China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61"/>
            <a:ext cx="10515600" cy="914399"/>
          </a:xfrm>
        </p:spPr>
        <p:txBody>
          <a:bodyPr/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Boss Version and Data Sample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6960"/>
                <a:ext cx="10515600" cy="510000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Boss Version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  <a:tabLst>
                    <a:tab pos="0" algn="l"/>
                    <a:tab pos="182880" algn="l"/>
                  </a:tabLst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Boss 664p03</a:t>
                </a:r>
              </a:p>
              <a:p>
                <a:pPr>
                  <a:tabLst>
                    <a:tab pos="0" algn="l"/>
                    <a:tab pos="182880" algn="l"/>
                  </a:tabLst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Sets: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2012 , Run No. {-25388,0,-27090}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Use  KKMC Event Generator for MC sample.</a:t>
                </a:r>
                <a:endParaRPr lang="en-US" b="1" dirty="0" smtClean="0"/>
              </a:p>
              <a:p>
                <a:pPr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400M Inclusive Monte Carlo sample.</a:t>
                </a:r>
              </a:p>
              <a:p>
                <a:pPr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For Signal MC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generated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1M Events. </a:t>
                </a:r>
              </a:p>
              <a:p>
                <a:pPr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Decay Chain : </a:t>
                </a:r>
              </a:p>
              <a:p>
                <a:pPr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P2GC0,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acc>
                      <m:accPr>
                        <m:chr m:val="̅"/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in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PHSP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endParaRPr lang="en-US" b="0" i="0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4320" algn="l"/>
                  </a:tabLst>
                </a:pPr>
                <a:r>
                  <a:rPr lang="en-US" b="0" dirty="0" smtClean="0"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acc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in PHSP.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6960"/>
                <a:ext cx="10515600" cy="5100003"/>
              </a:xfrm>
              <a:blipFill rotWithShape="0">
                <a:blip r:embed="rId2"/>
                <a:stretch>
                  <a:fillRect l="-1333" t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0" y="234068"/>
            <a:ext cx="10138782" cy="1177070"/>
          </a:xfrm>
        </p:spPr>
        <p:txBody>
          <a:bodyPr>
            <a:noAutofit/>
          </a:bodyPr>
          <a:lstStyle/>
          <a:p>
            <a:pPr algn="ctr"/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Selection 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2500" y="1227438"/>
                <a:ext cx="10424532" cy="53829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Good Charged Track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  <m:r>
                      <a:rPr lang="en-US" i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i="0">
                        <a:latin typeface="Cambria Math" panose="02040503050406030204" pitchFamily="18" charset="0"/>
                      </a:rPr>
                      <m:t>&lt;1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os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>
                        <a:latin typeface="Cambria Math" panose="02040503050406030204" pitchFamily="18" charset="0"/>
                      </a:rPr>
                      <m:t>|≤0.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endPara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𝐺𝑜𝑜𝑑</m:t>
                        </m:r>
                        <m:r>
                          <m:rPr>
                            <m:nor/>
                          </m:rPr>
                          <a:rPr lang="en-US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 </m:t>
                        </m:r>
                      </m:sub>
                    </m:sSub>
                    <m:r>
                      <a:rPr lang="en-US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charge for two charge tracks is zero.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PID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TOF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𝑎𝑛𝑑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</a:t>
                </a:r>
              </a:p>
              <a:p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Neutral Track: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𝑏𝑎𝑟𝑟𝑒𝑙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&gt;25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𝑀𝑒𝑉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𝑒𝑛𝑑𝑐𝑎𝑝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&gt;50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𝑀𝑒𝑉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𝑇𝐷𝐶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≤14(×50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least 2 photons tracks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Ngam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&gt;=2 (1 gamma, 1 for antineutron).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most energetic shower consider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candidate.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 GeV.</a:t>
                </a:r>
              </a:p>
              <a:p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Further </a:t>
                </a:r>
                <a:r>
                  <a:rPr lang="en-US" b="1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Slection</a:t>
                </a: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Kinematics fit for final state </a:t>
                </a:r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2500" y="1227438"/>
                <a:ext cx="10424532" cy="5382912"/>
              </a:xfrm>
              <a:blipFill rotWithShape="0">
                <a:blip r:embed="rId2"/>
                <a:stretch>
                  <a:fillRect l="-877" t="-2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981699" y="2286000"/>
            <a:ext cx="3257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5103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5103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3216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91087" y="323362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805390" y="3244334"/>
                <a:ext cx="5449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390" y="3244334"/>
                <a:ext cx="54495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667" t="-119672" r="-93333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1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 Truth Information of Chic0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241315"/>
            <a:ext cx="2800316" cy="20785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94" y="1308522"/>
            <a:ext cx="2664162" cy="2011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" y="3944973"/>
            <a:ext cx="3013676" cy="19121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262" y="3993704"/>
            <a:ext cx="2604403" cy="18633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597" y="1289743"/>
            <a:ext cx="2604403" cy="1981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013" y="3944973"/>
            <a:ext cx="2509381" cy="2081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295" y="4092258"/>
            <a:ext cx="2601563" cy="20113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74" y="1312237"/>
            <a:ext cx="2614245" cy="200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0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56895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pip and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7" y="3818357"/>
            <a:ext cx="3385750" cy="26077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471" y="3822082"/>
            <a:ext cx="3334813" cy="2524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471" y="1152179"/>
            <a:ext cx="3334813" cy="24386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58" y="1101299"/>
            <a:ext cx="3280209" cy="2489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285" y="3898020"/>
            <a:ext cx="3627330" cy="2448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285" y="1152179"/>
            <a:ext cx="3700904" cy="231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28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9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Neutron, Anti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-Neutron and Gamma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52" y="1252151"/>
            <a:ext cx="2572207" cy="17986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94" y="1252151"/>
            <a:ext cx="2909726" cy="1795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715" y="1252151"/>
            <a:ext cx="2875005" cy="17958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793" y="4748011"/>
            <a:ext cx="2696927" cy="1758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207" y="4790795"/>
            <a:ext cx="2615238" cy="18444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03" y="4834093"/>
            <a:ext cx="2737595" cy="18011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61" y="3048000"/>
            <a:ext cx="2577537" cy="1872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571" y="3048000"/>
            <a:ext cx="2691549" cy="17860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793" y="3122141"/>
            <a:ext cx="2639261" cy="171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8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835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Psip,Chic0,and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igmam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55" y="1856230"/>
            <a:ext cx="3814393" cy="35615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947" y="1856230"/>
            <a:ext cx="3690550" cy="35615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6230"/>
            <a:ext cx="3670952" cy="356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5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Kinematic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loop all the photons (remove the move antineutron)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AddTrack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(0, pi+)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AddTrack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 pi-)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AddTrack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gamTrk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AddMissTrack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nbar_mass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nbarTrk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// miss 1 freedom, p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AddMissTrack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n_mass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//miss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pz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AddResonance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(0,  sigma-, 1, 3)  // 1 constraint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Kmfit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AddFourMomentum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ecms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// 4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n+pi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+),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recoil_gam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Rules: constraint  &gt; missing freedom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63827"/>
            <a:ext cx="10515600" cy="5213136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energetic -&gt; antineutron  (proved it by matching with mc truth)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photon -&gt; didn’t detected but have information  in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EMC.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neutron -&gt; ignore it at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68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230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Measurement of ψ(2S)→γ" " χ_(c0,1,2) for data 2012 and E_cm= 3.686 GeV at BESIII</vt:lpstr>
      <vt:lpstr>Boss Version and Data Sample</vt:lpstr>
      <vt:lpstr>Event Selection </vt:lpstr>
      <vt:lpstr>Mc Truth Information of Chic0 </vt:lpstr>
      <vt:lpstr>For pip and pim</vt:lpstr>
      <vt:lpstr>Distribution of Neutron, Anti-Neutron and Gamma</vt:lpstr>
      <vt:lpstr>Invariant Mass of Psip,Chic0,and Sigmam</vt:lpstr>
      <vt:lpstr>Kinematic Fit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 ψ^′ (ψ(2S))→γ" " χ_cJ Data 2012 and E_cm= 3.68609 GeV at BESIII</dc:title>
  <dc:creator>Muzaffar Subhani</dc:creator>
  <cp:lastModifiedBy>Muzaffar Subhani</cp:lastModifiedBy>
  <cp:revision>24</cp:revision>
  <dcterms:created xsi:type="dcterms:W3CDTF">2017-10-09T03:09:22Z</dcterms:created>
  <dcterms:modified xsi:type="dcterms:W3CDTF">2017-10-16T01:02:56Z</dcterms:modified>
</cp:coreProperties>
</file>