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63" r:id="rId4"/>
    <p:sldId id="257" r:id="rId5"/>
    <p:sldId id="264" r:id="rId6"/>
    <p:sldId id="258" r:id="rId7"/>
    <p:sldId id="265" r:id="rId8"/>
    <p:sldId id="259" r:id="rId9"/>
    <p:sldId id="266" r:id="rId10"/>
    <p:sldId id="260" r:id="rId11"/>
    <p:sldId id="267" r:id="rId12"/>
    <p:sldId id="261" r:id="rId13"/>
    <p:sldId id="268" r:id="rId14"/>
    <p:sldId id="262" r:id="rId15"/>
    <p:sldId id="269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0823-1A06-452D-90BC-87724125319C}" type="datetimeFigureOut">
              <a:rPr lang="zh-CN" altLang="en-US" smtClean="0"/>
              <a:pPr/>
              <a:t>2022/2/28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6B1A-A36B-48BF-AC65-009230E667E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0823-1A06-452D-90BC-87724125319C}" type="datetimeFigureOut">
              <a:rPr lang="zh-CN" altLang="en-US" smtClean="0"/>
              <a:pPr/>
              <a:t>2022/2/28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6B1A-A36B-48BF-AC65-009230E667E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0823-1A06-452D-90BC-87724125319C}" type="datetimeFigureOut">
              <a:rPr lang="zh-CN" altLang="en-US" smtClean="0"/>
              <a:pPr/>
              <a:t>2022/2/28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6B1A-A36B-48BF-AC65-009230E667E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0823-1A06-452D-90BC-87724125319C}" type="datetimeFigureOut">
              <a:rPr lang="zh-CN" altLang="en-US" smtClean="0"/>
              <a:pPr/>
              <a:t>2022/2/28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6B1A-A36B-48BF-AC65-009230E667E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0823-1A06-452D-90BC-87724125319C}" type="datetimeFigureOut">
              <a:rPr lang="zh-CN" altLang="en-US" smtClean="0"/>
              <a:pPr/>
              <a:t>2022/2/28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6B1A-A36B-48BF-AC65-009230E667E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0823-1A06-452D-90BC-87724125319C}" type="datetimeFigureOut">
              <a:rPr lang="zh-CN" altLang="en-US" smtClean="0"/>
              <a:pPr/>
              <a:t>2022/2/28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6B1A-A36B-48BF-AC65-009230E667E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0823-1A06-452D-90BC-87724125319C}" type="datetimeFigureOut">
              <a:rPr lang="zh-CN" altLang="en-US" smtClean="0"/>
              <a:pPr/>
              <a:t>2022/2/28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6B1A-A36B-48BF-AC65-009230E667E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0823-1A06-452D-90BC-87724125319C}" type="datetimeFigureOut">
              <a:rPr lang="zh-CN" altLang="en-US" smtClean="0"/>
              <a:pPr/>
              <a:t>2022/2/28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6B1A-A36B-48BF-AC65-009230E667E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0823-1A06-452D-90BC-87724125319C}" type="datetimeFigureOut">
              <a:rPr lang="zh-CN" altLang="en-US" smtClean="0"/>
              <a:pPr/>
              <a:t>2022/2/28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6B1A-A36B-48BF-AC65-009230E667E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0823-1A06-452D-90BC-87724125319C}" type="datetimeFigureOut">
              <a:rPr lang="zh-CN" altLang="en-US" smtClean="0"/>
              <a:pPr/>
              <a:t>2022/2/28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6B1A-A36B-48BF-AC65-009230E667E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0823-1A06-452D-90BC-87724125319C}" type="datetimeFigureOut">
              <a:rPr lang="zh-CN" altLang="en-US" smtClean="0"/>
              <a:pPr/>
              <a:t>2022/2/28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6B1A-A36B-48BF-AC65-009230E667E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90823-1A06-452D-90BC-87724125319C}" type="datetimeFigureOut">
              <a:rPr lang="zh-CN" altLang="en-US" smtClean="0"/>
              <a:pPr/>
              <a:t>2022/2/28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46B1A-A36B-48BF-AC65-009230E667E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Acceptance effects on higher-order </a:t>
            </a:r>
            <a:r>
              <a:rPr lang="en-US" sz="3600" dirty="0" err="1" smtClean="0"/>
              <a:t>cumulants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4348" y="2285992"/>
            <a:ext cx="7972452" cy="3840171"/>
          </a:xfrm>
        </p:spPr>
        <p:txBody>
          <a:bodyPr/>
          <a:lstStyle/>
          <a:p>
            <a:r>
              <a:rPr lang="en-US" altLang="zh-CN" dirty="0" smtClean="0"/>
              <a:t>New</a:t>
            </a:r>
            <a:r>
              <a:rPr lang="zh-CN" altLang="en-US" dirty="0" smtClean="0"/>
              <a:t>：</a:t>
            </a:r>
            <a:r>
              <a:rPr lang="en-US" altLang="zh-CN" dirty="0" smtClean="0"/>
              <a:t>b=1fm  E=62.4GeV 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Old</a:t>
            </a:r>
            <a:r>
              <a:rPr lang="zh-CN" altLang="en-US" dirty="0" smtClean="0"/>
              <a:t>：</a:t>
            </a:r>
            <a:r>
              <a:rPr lang="en-US" altLang="zh-CN" dirty="0" smtClean="0"/>
              <a:t>b=0-1.248fm  E=62.4GeV</a:t>
            </a:r>
            <a:endParaRPr lang="zh-CN" alt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4071942"/>
            <a:ext cx="5857916" cy="361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网页捕获_28-2-2022_114614_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144000" cy="3787857"/>
          </a:xfrm>
          <a:prstGeom prst="rect">
            <a:avLst/>
          </a:prstGeom>
          <a:noFill/>
        </p:spPr>
      </p:pic>
      <p:pic>
        <p:nvPicPr>
          <p:cNvPr id="5123" name="Picture 3" descr="D:\qq\1960814853\FileRecv\calculate\hcumulant_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142984"/>
            <a:ext cx="3333773" cy="2500330"/>
          </a:xfrm>
          <a:prstGeom prst="rect">
            <a:avLst/>
          </a:prstGeom>
          <a:noFill/>
        </p:spPr>
      </p:pic>
      <p:pic>
        <p:nvPicPr>
          <p:cNvPr id="5124" name="Picture 4" descr="D:\qq\1960814853\FileRecv\calculate\hcumulant1_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1142984"/>
            <a:ext cx="3357586" cy="2518190"/>
          </a:xfrm>
          <a:prstGeom prst="rect">
            <a:avLst/>
          </a:prstGeom>
          <a:noFill/>
        </p:spPr>
      </p:pic>
      <p:pic>
        <p:nvPicPr>
          <p:cNvPr id="5125" name="Picture 5" descr="D:\网页捕获_28-2-2022_121350_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5000636"/>
            <a:ext cx="7747000" cy="76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71612"/>
            <a:ext cx="8406639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3200" dirty="0" smtClean="0">
                <a:solidFill>
                  <a:srgbClr val="0070C0"/>
                </a:solidFill>
              </a:rPr>
              <a:t>Old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网页捕获_28-2-2022_11472_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144000" cy="3787856"/>
          </a:xfrm>
          <a:prstGeom prst="rect">
            <a:avLst/>
          </a:prstGeom>
          <a:noFill/>
        </p:spPr>
      </p:pic>
      <p:pic>
        <p:nvPicPr>
          <p:cNvPr id="6147" name="Picture 3" descr="D:\qq\1960814853\FileRecv\calculate\hcumulant_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142984"/>
            <a:ext cx="3333773" cy="2500330"/>
          </a:xfrm>
          <a:prstGeom prst="rect">
            <a:avLst/>
          </a:prstGeom>
          <a:noFill/>
        </p:spPr>
      </p:pic>
      <p:pic>
        <p:nvPicPr>
          <p:cNvPr id="6148" name="Picture 4" descr="D:\qq\1960814853\FileRecv\calculate\hcumulant1_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1142984"/>
            <a:ext cx="3333773" cy="2500330"/>
          </a:xfrm>
          <a:prstGeom prst="rect">
            <a:avLst/>
          </a:prstGeom>
          <a:noFill/>
        </p:spPr>
      </p:pic>
      <p:pic>
        <p:nvPicPr>
          <p:cNvPr id="6149" name="Picture 5" descr="D:\网页捕获_28-2-2022_121350_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5000636"/>
            <a:ext cx="7747000" cy="76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14488"/>
            <a:ext cx="812852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3200" dirty="0" smtClean="0">
                <a:solidFill>
                  <a:srgbClr val="0070C0"/>
                </a:solidFill>
              </a:rPr>
              <a:t>Old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网页捕获_28-2-2022_114816_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144000" cy="3725333"/>
          </a:xfrm>
          <a:prstGeom prst="rect">
            <a:avLst/>
          </a:prstGeom>
          <a:noFill/>
        </p:spPr>
      </p:pic>
      <p:pic>
        <p:nvPicPr>
          <p:cNvPr id="7171" name="Picture 3" descr="D:\qq\1960814853\FileRecv\calculate\hcumulant_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071546"/>
            <a:ext cx="3357586" cy="2518190"/>
          </a:xfrm>
          <a:prstGeom prst="rect">
            <a:avLst/>
          </a:prstGeom>
          <a:noFill/>
        </p:spPr>
      </p:pic>
      <p:pic>
        <p:nvPicPr>
          <p:cNvPr id="7172" name="Picture 4" descr="D:\qq\1960814853\FileRecv\calculate\hcumulant1_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1071546"/>
            <a:ext cx="3333773" cy="2500330"/>
          </a:xfrm>
          <a:prstGeom prst="rect">
            <a:avLst/>
          </a:prstGeom>
          <a:noFill/>
        </p:spPr>
      </p:pic>
      <p:pic>
        <p:nvPicPr>
          <p:cNvPr id="7173" name="Picture 5" descr="D:\网页捕获_28-2-2022_121350_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5000636"/>
            <a:ext cx="7747000" cy="76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8272181" cy="3967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3200" dirty="0" smtClean="0">
                <a:solidFill>
                  <a:srgbClr val="0070C0"/>
                </a:solidFill>
              </a:rPr>
              <a:t>Old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 descr="D:\网页捕获_28-2-2022_113557_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9159039" cy="4284656"/>
          </a:xfrm>
          <a:prstGeom prst="rect">
            <a:avLst/>
          </a:prstGeom>
          <a:noFill/>
        </p:spPr>
      </p:pic>
      <p:pic>
        <p:nvPicPr>
          <p:cNvPr id="1027" name="Picture 3" descr="D:\qq\1960814853\FileRecv\calculate\hcumulant_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785926"/>
            <a:ext cx="3357586" cy="2518190"/>
          </a:xfrm>
          <a:prstGeom prst="rect">
            <a:avLst/>
          </a:prstGeom>
          <a:noFill/>
        </p:spPr>
      </p:pic>
      <p:pic>
        <p:nvPicPr>
          <p:cNvPr id="1028" name="Picture 4" descr="D:\qq\1960814853\FileRecv\calculate\hcumulant1_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1785926"/>
            <a:ext cx="3357586" cy="2518190"/>
          </a:xfrm>
          <a:prstGeom prst="rect">
            <a:avLst/>
          </a:prstGeom>
          <a:noFill/>
        </p:spPr>
      </p:pic>
      <p:pic>
        <p:nvPicPr>
          <p:cNvPr id="1029" name="Picture 5" descr="D:\网页捕获_28-2-2022_121350_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5072074"/>
            <a:ext cx="7747000" cy="76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500174"/>
            <a:ext cx="9001156" cy="4086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3200" dirty="0" smtClean="0">
                <a:solidFill>
                  <a:srgbClr val="0070C0"/>
                </a:solidFill>
              </a:rPr>
              <a:t>Old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网页捕获_28-2-2022_114235_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9144000" cy="3761805"/>
          </a:xfrm>
          <a:prstGeom prst="rect">
            <a:avLst/>
          </a:prstGeom>
          <a:noFill/>
        </p:spPr>
      </p:pic>
      <p:pic>
        <p:nvPicPr>
          <p:cNvPr id="2051" name="Picture 3" descr="D:\qq\1960814853\FileRecv\calculate\hcumulant_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142984"/>
            <a:ext cx="3333774" cy="2500330"/>
          </a:xfrm>
          <a:prstGeom prst="rect">
            <a:avLst/>
          </a:prstGeom>
          <a:noFill/>
        </p:spPr>
      </p:pic>
      <p:pic>
        <p:nvPicPr>
          <p:cNvPr id="2052" name="Picture 4" descr="D:\qq\1960814853\FileRecv\calculate\hcumulant1_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1142984"/>
            <a:ext cx="3357586" cy="2518189"/>
          </a:xfrm>
          <a:prstGeom prst="rect">
            <a:avLst/>
          </a:prstGeom>
          <a:noFill/>
        </p:spPr>
      </p:pic>
      <p:pic>
        <p:nvPicPr>
          <p:cNvPr id="2053" name="Picture 5" descr="D:\网页捕获_28-2-2022_121350_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5000636"/>
            <a:ext cx="7747000" cy="76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15498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altLang="zh-CN" sz="3200" dirty="0" smtClean="0">
                <a:solidFill>
                  <a:srgbClr val="0070C0"/>
                </a:solidFill>
              </a:rPr>
              <a:t>Old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网页捕获_28-2-2022_114354_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144000" cy="3767015"/>
          </a:xfrm>
          <a:prstGeom prst="rect">
            <a:avLst/>
          </a:prstGeom>
          <a:noFill/>
        </p:spPr>
      </p:pic>
      <p:pic>
        <p:nvPicPr>
          <p:cNvPr id="3075" name="Picture 3" descr="D:\qq\1960814853\FileRecv\calculate\hcumulant_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142984"/>
            <a:ext cx="3357586" cy="2518190"/>
          </a:xfrm>
          <a:prstGeom prst="rect">
            <a:avLst/>
          </a:prstGeom>
          <a:noFill/>
        </p:spPr>
      </p:pic>
      <p:pic>
        <p:nvPicPr>
          <p:cNvPr id="3076" name="Picture 4" descr="D:\qq\1960814853\FileRecv\calculate\hcumulant1_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1142984"/>
            <a:ext cx="3333773" cy="2500330"/>
          </a:xfrm>
          <a:prstGeom prst="rect">
            <a:avLst/>
          </a:prstGeom>
          <a:noFill/>
        </p:spPr>
      </p:pic>
      <p:pic>
        <p:nvPicPr>
          <p:cNvPr id="3077" name="Picture 5" descr="D:\网页捕获_28-2-2022_121350_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5000636"/>
            <a:ext cx="7747000" cy="76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1571612"/>
            <a:ext cx="8258597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3200" dirty="0" smtClean="0">
                <a:solidFill>
                  <a:srgbClr val="0070C0"/>
                </a:solidFill>
              </a:rPr>
              <a:t>Old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网页捕获_28-2-2022_114512_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9144000" cy="3720124"/>
          </a:xfrm>
          <a:prstGeom prst="rect">
            <a:avLst/>
          </a:prstGeom>
          <a:noFill/>
        </p:spPr>
      </p:pic>
      <p:pic>
        <p:nvPicPr>
          <p:cNvPr id="4099" name="Picture 3" descr="D:\qq\1960814853\FileRecv\calculate\hcumulant_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142984"/>
            <a:ext cx="3357586" cy="2518189"/>
          </a:xfrm>
          <a:prstGeom prst="rect">
            <a:avLst/>
          </a:prstGeom>
          <a:noFill/>
        </p:spPr>
      </p:pic>
      <p:pic>
        <p:nvPicPr>
          <p:cNvPr id="4100" name="Picture 4" descr="D:\qq\1960814853\FileRecv\calculate\hcumulant1_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1142984"/>
            <a:ext cx="3333773" cy="2500330"/>
          </a:xfrm>
          <a:prstGeom prst="rect">
            <a:avLst/>
          </a:prstGeom>
          <a:noFill/>
        </p:spPr>
      </p:pic>
      <p:pic>
        <p:nvPicPr>
          <p:cNvPr id="4101" name="Picture 5" descr="D:\网页捕获_28-2-2022_121350_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5000636"/>
            <a:ext cx="7747000" cy="76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3200" dirty="0" smtClean="0">
                <a:solidFill>
                  <a:srgbClr val="0070C0"/>
                </a:solidFill>
              </a:rPr>
              <a:t>Old</a:t>
            </a:r>
            <a:endParaRPr lang="zh-CN" alt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85926"/>
            <a:ext cx="8286776" cy="397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20</Words>
  <Application>Microsoft Office PowerPoint</Application>
  <PresentationFormat>全屏显示(4:3)</PresentationFormat>
  <Paragraphs>11</Paragraphs>
  <Slides>15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Office 主题</vt:lpstr>
      <vt:lpstr>Acceptance effects on higher-order cumulants</vt:lpstr>
      <vt:lpstr>幻灯片 2</vt:lpstr>
      <vt:lpstr>Old</vt:lpstr>
      <vt:lpstr>幻灯片 4</vt:lpstr>
      <vt:lpstr>Old</vt:lpstr>
      <vt:lpstr>幻灯片 6</vt:lpstr>
      <vt:lpstr>Old</vt:lpstr>
      <vt:lpstr>幻灯片 8</vt:lpstr>
      <vt:lpstr>Old</vt:lpstr>
      <vt:lpstr>幻灯片 10</vt:lpstr>
      <vt:lpstr>Old</vt:lpstr>
      <vt:lpstr>幻灯片 12</vt:lpstr>
      <vt:lpstr>Old</vt:lpstr>
      <vt:lpstr>幻灯片 14</vt:lpstr>
      <vt:lpstr>Old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张原</dc:creator>
  <cp:lastModifiedBy>张原</cp:lastModifiedBy>
  <cp:revision>7</cp:revision>
  <dcterms:created xsi:type="dcterms:W3CDTF">2022-02-28T03:41:09Z</dcterms:created>
  <dcterms:modified xsi:type="dcterms:W3CDTF">2022-02-28T05:58:47Z</dcterms:modified>
</cp:coreProperties>
</file>