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70" r:id="rId4"/>
    <p:sldId id="261" r:id="rId5"/>
    <p:sldId id="260" r:id="rId6"/>
    <p:sldId id="267" r:id="rId7"/>
    <p:sldId id="265" r:id="rId8"/>
    <p:sldId id="268" r:id="rId9"/>
    <p:sldId id="269" r:id="rId10"/>
    <p:sldId id="263" r:id="rId11"/>
    <p:sldId id="272" r:id="rId12"/>
    <p:sldId id="274" r:id="rId13"/>
    <p:sldId id="273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8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8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6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8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0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8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7E5E3-10EA-43BC-89DA-D58AC983C27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78AD-D558-457F-B500-340F796C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9918" y="1984211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Optimization of Delta E</a:t>
            </a:r>
            <a:b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Updated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5,2019</a:t>
            </a:r>
            <a:endParaRPr lang="en-US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83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538" y="288251"/>
            <a:ext cx="10870324" cy="6656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Removing Signal Channel in Inclusive MC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77" y="1114097"/>
            <a:ext cx="7308274" cy="5307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651" y="1874455"/>
            <a:ext cx="4203472" cy="2928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15575" y="4963421"/>
            <a:ext cx="364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peaking background have seen.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channel distributed smoothly under Anti-sigma0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0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052" y="265373"/>
            <a:ext cx="7191895" cy="6656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Counting Test On Data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25451" y="4224465"/>
            <a:ext cx="2880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Counting Rata in Data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183202" y="4632777"/>
                <a:ext cx="2366353" cy="11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400" b="1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𝑩𝒂𝒓</m:t>
                                </m:r>
                              </m:sub>
                            </m:sSub>
                            <m:r>
                              <a:rPr lang="en-US" sz="1400" b="1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𝒐𝒃𝒔</m:t>
                                    </m:r>
                                  </m:sub>
                                  <m:sup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4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400" b="1" i="1">
                                                <a:latin typeface="Cambria Math" panose="02040503050406030204" pitchFamily="18" charset="0"/>
                                              </a:rPr>
                                              <m:t>𝜮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en-US" sz="1400" b="1" i="0"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p>
                                    </m:sSup>
                                  </m:sub>
                                </m:sSub>
                              </m:den>
                            </m:f>
                            <m:r>
                              <a:rPr lang="en-US" sz="1400" b="1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num>
                              <m:den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1400" b="0" i="0">
                                <a:latin typeface="Cambria Math" panose="02040503050406030204" pitchFamily="18" charset="0"/>
                              </a:rPr>
                              <m:t>=2</m:t>
                            </m:r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6.6</m:t>
                            </m:r>
                            <m:r>
                              <a:rPr lang="en-US" sz="1400" b="0" i="0">
                                <a:latin typeface="Cambria Math" panose="02040503050406030204" pitchFamily="18" charset="0"/>
                              </a:rPr>
                              <m:t>%</m:t>
                            </m:r>
                          </m:e>
                        </m:mr>
                        <m:m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  <m:r>
                              <a:rPr lang="en-US" sz="1400" b="1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𝒐𝒃𝒔</m:t>
                                    </m:r>
                                  </m:sub>
                                  <m:sup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  <m:t>𝜮</m:t>
                                        </m:r>
                                      </m:e>
                                      <m:sup>
                                        <m:r>
                                          <a:rPr lang="en-US" sz="1400" b="1" i="0"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p>
                                    </m:sSup>
                                  </m:sub>
                                </m:sSub>
                              </m:den>
                            </m:f>
                            <m:r>
                              <a:rPr lang="en-US" sz="1400" b="1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num>
                              <m:den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53</m:t>
                                </m:r>
                              </m:den>
                            </m:f>
                            <m:r>
                              <a:rPr lang="en-US" sz="1400" b="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37.7</m:t>
                            </m:r>
                            <m:r>
                              <a:rPr lang="en-US" sz="1400" b="0" i="0">
                                <a:latin typeface="Cambria Math" panose="02040503050406030204" pitchFamily="18" charset="0"/>
                              </a:rPr>
                              <m:t>%</m:t>
                            </m:r>
                          </m:e>
                        </m:mr>
                      </m:m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202" y="4632777"/>
                <a:ext cx="2366353" cy="11001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915335" y="4095718"/>
            <a:ext cx="3326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counting Events in Both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261" y="1264943"/>
            <a:ext cx="2696251" cy="20922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31" y="1255126"/>
            <a:ext cx="2478535" cy="20755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5265" y="4445417"/>
            <a:ext cx="3046694" cy="205527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104" y="4526856"/>
            <a:ext cx="2874379" cy="204303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6941" y="4473253"/>
            <a:ext cx="2898875" cy="202743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810672" y="4085902"/>
            <a:ext cx="35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Yield for Sigma0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86444" y="4076085"/>
            <a:ext cx="35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Yield for Anti-Sigma0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0969" y="1000784"/>
            <a:ext cx="4148586" cy="28369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3512" y="1902373"/>
            <a:ext cx="112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 combine data Points</a:t>
            </a: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684075" y="2044263"/>
            <a:ext cx="590938" cy="239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385" y="1227109"/>
            <a:ext cx="10658302" cy="45419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counting rate is not same because of different background shape in sigma0 and anti-sigma0.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is also due to different MC efficiencies and statistical fluctuations in data.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limited statistics, we will calculate the double counting test by considering all energy points instead of each energy point in future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background study,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generate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Lambda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anti-sigma0+c.c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Anything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background not only comes from Lambda-&gt;p pi, but also Lambda-&gt; 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pi0 and others.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53847" y="5927956"/>
            <a:ext cx="1629295" cy="540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93708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28" y="26984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Backup</a:t>
            </a: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67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Distributions for Sigma0 /Anti-Sigma0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733" y="2248996"/>
            <a:ext cx="2719388" cy="2694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6085" y="2248996"/>
            <a:ext cx="2929632" cy="2694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0538" y="1545305"/>
            <a:ext cx="1629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Data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7616" y="1749053"/>
            <a:ext cx="289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cut of flow sigma0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75534" y="1729971"/>
            <a:ext cx="3213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cut of flow Anti-sigm</a:t>
            </a:r>
            <a:r>
              <a:rPr lang="en-US" b="1" dirty="0" smtClean="0"/>
              <a:t>a0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14637"/>
            <a:ext cx="51435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7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823" y="938993"/>
            <a:ext cx="3883835" cy="2782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856" y="907235"/>
            <a:ext cx="3905124" cy="27336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5855" y="3874354"/>
            <a:ext cx="4016375" cy="268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200" y="3868245"/>
            <a:ext cx="3895725" cy="279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21200" y="243077"/>
            <a:ext cx="452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2D Optimization of Delta 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294" y="1806309"/>
            <a:ext cx="1187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Sigma0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52" y="4849746"/>
            <a:ext cx="146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Anti-Sigma0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416963" y="1915634"/>
            <a:ext cx="464250" cy="260007"/>
          </a:xfrm>
          <a:prstGeom prst="rightArrow">
            <a:avLst>
              <a:gd name="adj1" fmla="val 422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416963" y="4927357"/>
            <a:ext cx="478930" cy="2226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6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2" y="24671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Study for Sigma0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7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7262" cy="6656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Removing Signal Channel in Inclusive MC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5" y="1441835"/>
            <a:ext cx="5969547" cy="46331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319" y="2497551"/>
            <a:ext cx="4569056" cy="311378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89520" y="3582785"/>
            <a:ext cx="689956" cy="113053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603970" y="3582784"/>
            <a:ext cx="811878" cy="113053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75415" y="2684761"/>
            <a:ext cx="102855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??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996844" y="3054093"/>
            <a:ext cx="1010270" cy="9277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021257" y="3054093"/>
            <a:ext cx="821488" cy="10054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89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42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[1.14, 1.18]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872" y="1557135"/>
            <a:ext cx="7905750" cy="48651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43100" y="1920240"/>
            <a:ext cx="7581900" cy="3149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43100" y="2432454"/>
            <a:ext cx="7581900" cy="2359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3100" y="2903336"/>
            <a:ext cx="7581900" cy="2359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3100" y="3310024"/>
            <a:ext cx="7581900" cy="2359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3100" y="3538565"/>
            <a:ext cx="7581900" cy="2359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6696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the Exclusive sample for Background Study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188" y="2308106"/>
            <a:ext cx="3405484" cy="3121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51648" y="1719302"/>
            <a:ext cx="548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Generated MC sample according to these decay cards.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5713" y="2308106"/>
            <a:ext cx="3599846" cy="31211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0548" y="1025228"/>
            <a:ext cx="3928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enerated 100k  exclusive MC sample for two decay Chanel.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214" y="2088634"/>
            <a:ext cx="2628900" cy="12287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5600" y="3771900"/>
            <a:ext cx="37508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cannot suppress this background in the data. So we have to fix the background shape either from lamba0 sigma0 and  lambda0 anti-sigma0 . But you can see that from topology the main background events comes from lambda0 anti-sigma0 channel. So we have to use decay card No.1 to fix the background events.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6356" y="1972430"/>
            <a:ext cx="63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978044" y="1972430"/>
            <a:ext cx="63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48451" y="5627716"/>
            <a:ext cx="18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Zhanghao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06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90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Scaling the background Events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336" y="5510067"/>
            <a:ext cx="4884589" cy="9720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093" y="1515967"/>
            <a:ext cx="2667928" cy="17647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6244" y="3293407"/>
            <a:ext cx="3191627" cy="11050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4214" y="4482995"/>
            <a:ext cx="6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Normalized the Number of survived Background Events: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279401" y="4852327"/>
                <a:ext cx="7767320" cy="18443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𝑛𝑜𝑟𝑚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𝑠𝑢𝑟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m:rPr>
                                <m:nor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     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nor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𝑔𝑒𝑛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sub>
                                </m:sSub>
                              </m:num>
                              <m:den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𝐵𝑜𝑟𝑛</m:t>
                                        </m:r>
                                      </m:sup>
                                    </m:sSup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𝑛𝑏</m:t>
                                        </m:r>
                                      </m:e>
                                    </m:d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int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.</m:t>
                                        </m:r>
                                      </m:sub>
                                    </m:s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)∗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𝐵𝑟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𝛬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den>
                            </m:f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25.7∗33.72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63.9%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∗63.9%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𝑛𝑜𝑟𝑚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9254</m:t>
                                </m:r>
                              </m:num>
                              <m:den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.7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1" y="4852327"/>
                <a:ext cx="7767320" cy="18443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217" y="3293407"/>
            <a:ext cx="3196244" cy="10679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145" y="1515967"/>
            <a:ext cx="2802313" cy="170037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75093" y="1201876"/>
            <a:ext cx="21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Decay Card 2.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16181" y="1201876"/>
            <a:ext cx="21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Decay Card 1.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79193" y="3559665"/>
            <a:ext cx="3557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you can see that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decay card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described peaking background within the region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[1.14, 1.18]GeV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105593" y="2319251"/>
            <a:ext cx="598516" cy="66029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589576" y="2238987"/>
            <a:ext cx="592052" cy="4087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85602" y="1785158"/>
            <a:ext cx="1022466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Peaking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54929" y="1785158"/>
            <a:ext cx="1460269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Flat almost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719156" y="2247641"/>
            <a:ext cx="602901" cy="65187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79193" y="3248042"/>
            <a:ext cx="116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Remarks: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55421" y="5255172"/>
            <a:ext cx="215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Z</a:t>
            </a:r>
            <a:r>
              <a:rPr lang="en-US" b="1" dirty="0" err="1" smtClean="0"/>
              <a:t>hanghao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594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MC Study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82455" y="1864536"/>
            <a:ext cx="5251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Removing the inclusive channel lamba0 anti-sigma0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05" y="1355834"/>
            <a:ext cx="6465997" cy="50554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0207" y="2638097"/>
            <a:ext cx="6379779" cy="15765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839" y="2233868"/>
            <a:ext cx="5114925" cy="36861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88469" y="5920043"/>
            <a:ext cx="4235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events survived for beam associated background, so we can ignore.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605" y="3804744"/>
            <a:ext cx="6379779" cy="15765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4604" y="5029199"/>
            <a:ext cx="6379779" cy="15765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4603" y="5303520"/>
            <a:ext cx="6379779" cy="20839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7713" y="5857415"/>
            <a:ext cx="6379779" cy="20839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2" y="24671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Study for Anti-Sigma0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2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349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2D Optimization of Delta E Updated June 5,2019</vt:lpstr>
      <vt:lpstr>PowerPoint Presentation</vt:lpstr>
      <vt:lpstr>Background Study for Sigma0</vt:lpstr>
      <vt:lpstr>After Removing Signal Channel in Inclusive MC</vt:lpstr>
      <vt:lpstr>Mbc [1.14, 1.18]</vt:lpstr>
      <vt:lpstr>Generate the Exclusive sample for Background Study</vt:lpstr>
      <vt:lpstr>Scaling the background Events</vt:lpstr>
      <vt:lpstr>Inclusive MC Study</vt:lpstr>
      <vt:lpstr>Background Study for Anti-Sigma0</vt:lpstr>
      <vt:lpstr>After Removing Signal Channel in Inclusive MC</vt:lpstr>
      <vt:lpstr>Double Counting Test On Data </vt:lpstr>
      <vt:lpstr>Summary</vt:lpstr>
      <vt:lpstr>Backup</vt:lpstr>
      <vt:lpstr>Mbc Distributions for Sigma0 /Anti-Sigma0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Subhani Muzaffar</dc:creator>
  <cp:lastModifiedBy>Subhani Muzaffar</cp:lastModifiedBy>
  <cp:revision>116</cp:revision>
  <dcterms:created xsi:type="dcterms:W3CDTF">2019-05-30T05:42:14Z</dcterms:created>
  <dcterms:modified xsi:type="dcterms:W3CDTF">2019-06-05T06:49:46Z</dcterms:modified>
</cp:coreProperties>
</file>