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66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3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64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5.xml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1167130"/>
            <a:ext cx="5622290" cy="527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图片 1" descr="c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6030" y="645160"/>
            <a:ext cx="5287645" cy="579247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2428875" y="645160"/>
            <a:ext cx="765175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题图</a:t>
            </a:r>
            <a:endParaRPr lang="zh-CN" altLang="en-US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597265" y="798830"/>
            <a:ext cx="765175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自图</a:t>
            </a:r>
            <a:endParaRPr lang="zh-CN" altLang="en-US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 descr="pt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0510" y="784860"/>
            <a:ext cx="5242560" cy="5743575"/>
          </a:xfrm>
          <a:prstGeom prst="rect">
            <a:avLst/>
          </a:prstGeom>
        </p:spPr>
      </p:pic>
      <p:pic>
        <p:nvPicPr>
          <p:cNvPr id="6" name="图片 5" descr="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3885" y="222250"/>
            <a:ext cx="5855970" cy="641413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5" name="图片 4" descr="phi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12695" y="0"/>
            <a:ext cx="6261100" cy="685800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4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5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6.xml><?xml version="1.0" encoding="utf-8"?>
<p:tagLst xmlns:p="http://schemas.openxmlformats.org/presentationml/2006/main">
  <p:tag name="COMMONDATA" val="eyJoZGlkIjoiYWM5ZmNiODRlZmNkYTI3NWI1MGQ3N2JjYjFkMzdkNmQ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WPS 演示</Application>
  <PresentationFormat>宽屏</PresentationFormat>
  <Paragraphs>4</Paragraphs>
  <Slides>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清凌</cp:lastModifiedBy>
  <cp:revision>176</cp:revision>
  <dcterms:created xsi:type="dcterms:W3CDTF">2019-06-19T02:08:00Z</dcterms:created>
  <dcterms:modified xsi:type="dcterms:W3CDTF">2022-09-30T10:51:09Z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2052-11.1.0.12358</vt:lpwstr>
  </property>
  <property fmtid="{D5CDD505-2E9C-101B-9397-08002B2CF9AE}" pid="3" name="ICV">
    <vt:lpwstr>EA45A2280129466FAF04E0E966029767</vt:lpwstr>
  </property>
</Properties>
</file>