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69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C73F43-B73D-65EA-B37B-D2F4EE845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F897210-0321-62A1-1C69-184FA9BF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1D0146-1FD5-92D7-FF7E-28209289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659B30-8168-78D7-A776-604E134E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C02DD-D2C8-076F-8F78-2341181E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29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EEF11-0389-65DF-7B44-746C629C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713DB5-CF8D-E64C-7C0A-9FEEB1DA4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C79420-7243-1476-5C71-E3931604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88163-F3A3-852C-86F3-8EE543A9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22BAA4-D1FF-11D1-85B5-4280D577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7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561088-8373-97E8-0876-1EC040AC1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3999A7C-1C6C-10B0-3C04-B2CCEC93D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764AE-D178-7F32-46C1-B38F7BE3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9D292B-BF4C-266B-18DA-40BEB48B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DDD231-2A0E-C813-A54D-C9EF831E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1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B48C01-E299-3714-2740-C53E4376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2E1B7-0FB7-7C3D-DB4C-764BA5E90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A89CD5-4206-31A4-3AB5-CC60FEA9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7B02F4-B764-B8C7-40F2-4FAE3924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18FAB-268D-D444-A73D-19002DD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586489-8466-2DAD-4378-5E080A31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9A24F7-5CEB-CD3C-5DF2-5B3855945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8EBE89-7539-27DC-843D-711023B0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17FC9-FCCC-9552-D116-5F7D3298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E6E332-9E33-53A9-8523-A96BE2B8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9A6BD-3720-979A-D3F6-C8768D33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B40170-FA00-D6FD-B339-16B7629AC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D070E0-94E8-C3C4-D2A3-9E1934247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9A0FC7-FA98-2F2D-B117-948AD21F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F6AA2F-9370-A0D0-61D4-4B9B52B1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AE3774-06FB-EA35-83D9-8CB16217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8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85B9C-948D-E4CA-FE05-D881D870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30375-1CA4-B7EE-F91D-5C7A4F304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01E7EF-BEF9-6B7F-DC2C-D0957A840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136D1F-AA8D-3B21-0F80-8BB0BB175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F597ECC-0DAF-501C-4CF6-643EBD4F1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C264D3-7B1F-5DAD-3FDD-314FC3CC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BAF0B3-88B5-0F67-6591-EAA3F29D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1B71EBA-F53F-9DD3-6606-362311A3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9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867FA-BB2B-F0C5-32C8-AA901017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E603D8-AE9A-A807-00AC-5AADF3C6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7EFCD8-7587-6C7F-825C-F7C1AF86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04EA74-F874-83ED-F481-D1401197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5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BC52B8-665D-23B7-F978-CC4651AE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A8DC4D-EAB6-DF52-BC20-B497B687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875E09-D5F7-9F29-EB8F-A03627AB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44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015BA-534C-9963-1D32-965E5CB0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16DB42-0C4D-189E-6C25-19C5BAB0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2B24D3-2A6D-242B-4D81-ED662913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A8FAF2-767B-F2B6-700F-B6632352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03918A-F86D-36AA-68C9-A0FD5D2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BDD91F-F89E-745B-16DA-4C8B9D0F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93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7F687-05B6-FF5A-381F-981C9FDD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ADF90B-3F92-295C-794A-0B4E014B7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24A5CD-4343-B41F-9B80-804D6B009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2ED072-F05C-4993-1835-36C4E469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F20623-3AE8-4D85-36E2-28AE4690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F578F1-DDB6-2305-AE2D-A20BD5AA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7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9F4A2-F7B9-8CC8-DDD0-6C7C13FF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99DFE-170B-CEB9-80E0-24A88C1BB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4CA49D-1C33-10ED-EE7A-243DF367D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AEAA-655E-44C8-8204-A727DE5A0B6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DF50B-232B-04D3-F1F3-2B13D64A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4168FA-80CB-D010-7138-902BD3FCA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E56AE-0F64-41FF-988B-442AC81A1B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55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C9F88B-371F-B591-1E35-3F1D035EEEF9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Projection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8C9F88B-371F-B591-1E35-3F1D035EE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b="-176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343FF594-588B-7B05-0F32-E02FCD72B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黄逍</a:t>
            </a:r>
          </a:p>
        </p:txBody>
      </p:sp>
    </p:spTree>
    <p:extLst>
      <p:ext uri="{BB962C8B-B14F-4D97-AF65-F5344CB8AC3E}">
        <p14:creationId xmlns:p14="http://schemas.microsoft.com/office/powerpoint/2010/main" val="130659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580C94-703D-C4C6-6B85-372668FC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and Significance Calculation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F0B188-D3C0-193B-17FF-63FC88F7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Input: cut of signal, cut of background</a:t>
            </a:r>
          </a:p>
          <a:p>
            <a:r>
              <a:rPr lang="zh-CN" altLang="en-US" dirty="0"/>
              <a:t>在同一</a:t>
            </a:r>
            <a:r>
              <a:rPr lang="en-US" altLang="zh-CN" dirty="0"/>
              <a:t>BDT response cut</a:t>
            </a:r>
            <a:r>
              <a:rPr lang="zh-CN" altLang="en-US" dirty="0"/>
              <a:t>下分别对信号和背景填质量谱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9EE54E-2BBF-FD72-2E13-5341BD57D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02254"/>
            <a:ext cx="4852386" cy="2628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9FB844-A7C3-197E-CC09-3D6718165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86" y="2802254"/>
            <a:ext cx="5663213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41713-2B95-695A-3929-2DBF8914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 and Significance Calculation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6DFA9C-47C2-CEF7-7C68-A31BA25C46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对信号的质量谱拟合</a:t>
                </a:r>
                <a:r>
                  <a:rPr lang="en-US" altLang="zh-CN" dirty="0"/>
                  <a:t>: Gauss Function + Linear Function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对背景的质量谱计数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0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𝑠𝑖𝑔𝑛𝑖𝑓𝑖𝑐𝑎𝑛𝑐𝑒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ra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66DFA9C-47C2-CEF7-7C68-A31BA25C4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886F5BB5-CC50-7378-CEE1-851EBDDD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3" y="2283180"/>
            <a:ext cx="4431483" cy="3105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AD59C91-383B-76E7-9EA7-2DC063830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20249"/>
            <a:ext cx="5092083" cy="20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DBBA9-0764-3A4E-D1A7-A3BB0F44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FD5A5C-A82D-6742-7201-0C3E59FB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取</a:t>
            </a:r>
            <a:r>
              <a:rPr lang="en-US" altLang="zh-CN" dirty="0"/>
              <a:t>significance</a:t>
            </a:r>
            <a:r>
              <a:rPr lang="zh-CN" altLang="en-US" dirty="0"/>
              <a:t>最大值对于的</a:t>
            </a:r>
            <a:r>
              <a:rPr lang="en-US" altLang="zh-CN" dirty="0"/>
              <a:t>BDT response cut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305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E73532A-BF8E-6F64-F7A3-29887545FB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𝑄𝐶𝐷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E73532A-BF8E-6F64-F7A3-29887545F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457B88F-1841-C757-51C1-AE234B7F0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5755"/>
            <a:ext cx="5018538" cy="355748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1DADBE-6FFA-867C-6F49-66207B63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38" y="1795755"/>
            <a:ext cx="5018540" cy="355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5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B3544FE-5430-72CA-F04A-56D4537085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𝑄𝐶𝐷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B3544FE-5430-72CA-F04A-56D453708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5B88A09-CC00-1646-4292-EF9CB1495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3307672" cy="343883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FFB85ED-9828-EEA6-9415-A7737DC82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74" y="1690688"/>
            <a:ext cx="3542188" cy="34388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C1A4B6-7CB9-13A5-593F-60DB499B0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62" y="1690688"/>
            <a:ext cx="3665737" cy="34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1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D19625-CC2F-E3CC-800E-8227137E9E7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zh-CN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zh-CN" altLang="en-US" i="0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𝑄𝐶𝐷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2D19625-CC2F-E3CC-800E-8227137E9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86CAE01-96E2-1059-2A4F-AB15B9E0E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57078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C19F87-94C5-67FF-7024-3008988D0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1690687"/>
            <a:ext cx="4927106" cy="435133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341BDE0-9925-9B8F-A3DF-9FE5C5928138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483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01E0E7-587A-868A-168D-3A62CE3E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DCD3F08-2020-C766-A145-FB5314D54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3307671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EA444B-33BF-EEAB-EC22-1FC56119E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73" y="1690688"/>
            <a:ext cx="3693110" cy="43513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A7B24F-1AB2-F9C4-53F1-3A17477CA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83" y="1690688"/>
            <a:ext cx="35148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9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CAE3A-8CEB-65FD-7652-232E513F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248234-5DBF-AFBB-1631-01633E2C7F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For events with signals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i="0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i="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i="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i="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0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CN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0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altLang="zh-CN" i="0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Count number of tracks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5248234-5DBF-AFBB-1631-01633E2C7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DB8F10D-4E63-BC89-5FE9-3B6B857D4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" y="4317691"/>
            <a:ext cx="6864195" cy="17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ACFB0-D57C-D4E2-DF11-F7F3B4AC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Projection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432787-4F30-4F2B-88D5-A50A4461B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𝑠𝑖𝑔𝑛𝑖𝑓𝑖𝑐𝑎𝑛𝑐𝑒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误差传递公式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num>
                          <m:den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sub>
                    </m:sSub>
                    <m:r>
                      <a:rPr lang="zh-CN" altLang="en-US" i="0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den>
                        </m:f>
                      </m:e>
                    </m:d>
                    <m:rad>
                      <m:radPr>
                        <m:degHide m:val="on"/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i="1" dirty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</m:num>
                                  <m:den>
                                    <m:acc>
                                      <m:accPr>
                                        <m:chr m:val="̅"/>
                                        <m:ctrlPr>
                                          <a:rPr lang="zh-CN" altLang="en-US" i="1" dirty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 dirty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𝑝𝑟𝑜𝑗𝑒𝑐𝑡𝑖𝑜𝑛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𝛬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zh-CN" altLang="en-US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zh-CN" alt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𝑄𝐶𝐷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𝐶𝑅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𝛬</m:t>
                                </m:r>
                              </m:e>
                              <m:sub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zh-CN" altLang="en-US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zh-CN" altLang="en-US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zh-CN" altLang="en-US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𝑀𝑃𝐼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𝐶𝑅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𝑝𝑟𝑜𝑗𝑒𝑐𝑡𝑖𝑜𝑛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（"/>
                            <m:endChr m:val="）"/>
                            <m:ctrlP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𝑄𝐶𝐷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𝐶𝑅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（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𝑀𝑃𝐼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𝐶𝑅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</m:ra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7432787-4F30-4F2B-88D5-A50A4461B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81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0F6DD-0ABE-C4DE-3E6E-57822CD3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93F36-2285-947B-E331-2361D7B35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选择不同的快度进行重建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对正反粒子</a:t>
            </a:r>
            <a:r>
              <a:rPr lang="en-US" altLang="zh-CN" dirty="0"/>
              <a:t>/</a:t>
            </a:r>
            <a:r>
              <a:rPr lang="zh-CN" altLang="en-US" dirty="0"/>
              <a:t>正粒子</a:t>
            </a:r>
            <a:r>
              <a:rPr lang="en-US" altLang="zh-CN" dirty="0"/>
              <a:t>/</a:t>
            </a:r>
            <a:r>
              <a:rPr lang="zh-CN" altLang="en-US" dirty="0"/>
              <a:t>反粒子进行重建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D4EB9C-3721-593E-13C6-41FD632ED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2" y="2292936"/>
            <a:ext cx="4848225" cy="5143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02E00A-0657-74A0-4853-87C551982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2" y="3429000"/>
            <a:ext cx="33623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608D0-08D9-7076-418C-56FF1058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453A44-8962-CFC0-2491-952A76D7F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MC Data-&gt; Signal and Background</a:t>
            </a:r>
          </a:p>
          <a:p>
            <a:r>
              <a:rPr lang="en-US" altLang="zh-CN" dirty="0"/>
              <a:t>Smear</a:t>
            </a:r>
          </a:p>
          <a:p>
            <a:r>
              <a:rPr lang="en-US" altLang="zh-CN" dirty="0"/>
              <a:t>Cut Calculation</a:t>
            </a:r>
          </a:p>
          <a:p>
            <a:r>
              <a:rPr lang="en-US" altLang="zh-CN" dirty="0"/>
              <a:t>BDT response calculation</a:t>
            </a:r>
          </a:p>
          <a:p>
            <a:r>
              <a:rPr lang="en-US" altLang="zh-CN" dirty="0"/>
              <a:t>Searching for the optimal BDT response cut</a:t>
            </a:r>
          </a:p>
          <a:p>
            <a:r>
              <a:rPr lang="en-US" altLang="zh-CN" dirty="0"/>
              <a:t>Applying the optimal cut-&gt;Reconstruction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645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83E843-60EA-8AC2-25CC-37C9526B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38857AE-09DD-E5F7-E198-96C070059E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90687"/>
            <a:ext cx="5181600" cy="377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2A658C8-9748-E5F5-BB6F-5D704B7037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690688"/>
            <a:ext cx="5181600" cy="377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151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974105-4524-6649-7D30-AE6F9DBF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29C8ED-8EEB-68E5-53A4-17189672C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6"/>
            <a:ext cx="5181600" cy="36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474388D-4198-A660-B77D-B2B32822B1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6"/>
            <a:ext cx="5181600" cy="3638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06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619E4-F227-F9A5-F490-1A77FBFD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流程</a:t>
            </a:r>
            <a:r>
              <a:rPr lang="en-US" altLang="zh-CN" dirty="0"/>
              <a:t>(TMVA)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F80E07-E8AC-AE39-0418-5EC084A3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MC Data-&gt;Signal and Background</a:t>
            </a:r>
          </a:p>
          <a:p>
            <a:r>
              <a:rPr lang="en-US" altLang="zh-CN" dirty="0"/>
              <a:t>Smear</a:t>
            </a:r>
          </a:p>
          <a:p>
            <a:r>
              <a:rPr lang="en-US" altLang="zh-CN" dirty="0"/>
              <a:t>Cut Calculation</a:t>
            </a:r>
          </a:p>
          <a:p>
            <a:r>
              <a:rPr lang="en-US" altLang="zh-CN" dirty="0"/>
              <a:t>BDT train-&gt;Weight File</a:t>
            </a:r>
          </a:p>
          <a:p>
            <a:r>
              <a:rPr lang="en-US" altLang="zh-CN" dirty="0"/>
              <a:t>BDT response Calculation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746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F41B0-20C5-580D-8CA0-A1AEBC8BA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 Data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8CA314-0878-66CA-E16D-1268F32B52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ep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zh-CN" altLang="en-US" i="0" dirty="0">
                        <a:latin typeface="Cambria Math" panose="02040503050406030204" pitchFamily="18" charset="0"/>
                      </a:rPr>
                      <m:t>×20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QCD-CR and MPI-CR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Signal: events with c or b quark in  4.4billion events</a:t>
                </a:r>
              </a:p>
              <a:p>
                <a:r>
                  <a:rPr lang="en-US" altLang="zh-CN" dirty="0"/>
                  <a:t>Background: events without c, b quarks in  0.44billion events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MC Data-&gt; smear-&gt; Cut Calculation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88CA314-0878-66CA-E16D-1268F32B52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78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4BB9E2-3E2C-BF04-4F30-976A5D46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0EFB68-C068-79D3-3205-00F149021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MC signal and background-&gt;train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Background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ep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zh-CN" altLang="en-US" i="0" dirty="0">
                        <a:latin typeface="Cambria Math" panose="02040503050406030204" pitchFamily="18" charset="0"/>
                      </a:rPr>
                      <m:t>×20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Signal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	ep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3.5</m:t>
                    </m:r>
                    <m:r>
                      <a:rPr lang="zh-CN" altLang="en-US" i="0" dirty="0">
                        <a:latin typeface="Cambria Math" panose="02040503050406030204" pitchFamily="18" charset="0"/>
                      </a:rPr>
                      <m:t>×20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store </a:t>
                </a:r>
                <a:r>
                  <a:rPr lang="en-US" altLang="zh-CN" dirty="0" err="1"/>
                  <a:t>px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py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pz</a:t>
                </a:r>
                <a:r>
                  <a:rPr lang="en-US" altLang="zh-CN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0EFB68-C068-79D3-3205-00F149021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71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2C084D-8BB4-2D71-277F-3C306B91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518E3E-3F74-BC70-1A9D-43A61E716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decays in channel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decays in channel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zh-CN" altLang="en-US" i="0" dirty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i="0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dirty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zh-CN" altLang="en-US" i="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Data-&gt;Smear-&gt;Cut Calculation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E518E3E-3F74-BC70-1A9D-43A61E716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2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FB594A-373E-ABA1-8975-1D21BBFC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 train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BAD4D7-1409-C4B0-E9A9-8740DB336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𝑄𝐶𝐷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𝑄𝐶𝐷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r>
                  <a:rPr lang="en-US" altLang="zh-CN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𝑀𝑃𝐼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𝑄𝐶𝐷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𝐶𝑅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6BAD4D7-1409-C4B0-E9A9-8740DB336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230AB6A5-E9CB-D3F5-AA3E-671C1FEB0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44261"/>
            <a:ext cx="2490926" cy="23165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B6BC40-7CDA-246C-271C-221C64FA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26" y="2344261"/>
            <a:ext cx="2663301" cy="23165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27C0DA-61A9-156F-CF34-E7F906E34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7" y="2344261"/>
            <a:ext cx="2663301" cy="23165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74F885E-9F01-E3DB-D496-BF9E29EDCE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29" y="2344260"/>
            <a:ext cx="2788940" cy="231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EC9B8-FF45-33D9-B680-152F2F40A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BDT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DCC051-F78B-B62D-06AF-A8B268DA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BDT response calculation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1DFCC2-B02E-0201-590C-2EF59C1FA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57" y="2337786"/>
            <a:ext cx="38576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7A69F-78F5-E478-D4DC-51BF46B7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Searching for the Optimal Cut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7E880A-8AC7-3C9A-1CD0-C4CB013B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在适当区间内对各</a:t>
            </a:r>
            <a:r>
              <a:rPr lang="en-US" altLang="zh-CN" dirty="0"/>
              <a:t>cut</a:t>
            </a:r>
            <a:r>
              <a:rPr lang="zh-CN" altLang="en-US" dirty="0"/>
              <a:t>的</a:t>
            </a:r>
            <a:r>
              <a:rPr lang="en-US" altLang="zh-CN" dirty="0"/>
              <a:t>significance</a:t>
            </a:r>
            <a:r>
              <a:rPr lang="zh-CN" altLang="en-US" dirty="0"/>
              <a:t>进行计算，取最大值对应的</a:t>
            </a:r>
            <a:r>
              <a:rPr lang="en-US" altLang="zh-CN" dirty="0"/>
              <a:t>cut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484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363</Words>
  <Application>Microsoft Office PowerPoint</Application>
  <PresentationFormat>宽屏</PresentationFormat>
  <Paragraphs>73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Λ_c^+∕D^0  Projection</vt:lpstr>
      <vt:lpstr>流程</vt:lpstr>
      <vt:lpstr>流程(TMVA)</vt:lpstr>
      <vt:lpstr>MC Data</vt:lpstr>
      <vt:lpstr>BDT</vt:lpstr>
      <vt:lpstr>PowerPoint 演示文稿</vt:lpstr>
      <vt:lpstr>BDT train</vt:lpstr>
      <vt:lpstr>BDT</vt:lpstr>
      <vt:lpstr>Searching for the Optimal Cut</vt:lpstr>
      <vt:lpstr>Reconstruction and Significance Calculation</vt:lpstr>
      <vt:lpstr>Reconstruction and Significance Calculation</vt:lpstr>
      <vt:lpstr>Reconstruction</vt:lpstr>
      <vt:lpstr>D^0  QCD-CR |y|&lt;1</vt:lpstr>
      <vt:lpstr>D^0  QCD-CR |y|&lt;1</vt:lpstr>
      <vt:lpstr>Λ_c^+  QCD-CR |y|&lt;1</vt:lpstr>
      <vt:lpstr>PowerPoint 演示文稿</vt:lpstr>
      <vt:lpstr>Projection</vt:lpstr>
      <vt:lpstr>Projection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Λ_c^+∕D^0  Projection</dc:title>
  <dc:creator>黄 逍</dc:creator>
  <cp:lastModifiedBy>黄 逍</cp:lastModifiedBy>
  <cp:revision>94</cp:revision>
  <dcterms:created xsi:type="dcterms:W3CDTF">2022-12-03T19:26:21Z</dcterms:created>
  <dcterms:modified xsi:type="dcterms:W3CDTF">2022-12-09T08:21:55Z</dcterms:modified>
</cp:coreProperties>
</file>