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04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9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41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3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3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89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E582-6714-4EF7-94F6-ED317E36EC2C}" type="datetimeFigureOut">
              <a:rPr lang="zh-CN" altLang="en-US" smtClean="0"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A869-560C-49C8-8E5C-279D899D9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2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0391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of Very-Near-Site(VNS) NUCLEUS Experiment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2019.9.26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 to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𝝂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rate: NUCLEUS-10g, 0.33(0.03);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ﬂat-background plus CE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signal strength model (“free model”) and a ﬂat-background-only model (“null model”);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benchmark background rate of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counts/(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keV·kg·day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anobservation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achieved in less than 40 days of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measurement time.</a:t>
                </a:r>
              </a:p>
              <a:p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4" y="3155426"/>
            <a:ext cx="5455656" cy="34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 to CE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𝝂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energies above the IBD threshold(38 eV in nuclear recoil energy), the reactor antineutrino spectrum is modeled with an uncertainty of 2-3%;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NUCLEUS-10g with a ﬂat background of 100 counts/(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keV·kg·day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an energy threshold of 10 eV, the statistical precision after one year is 11%;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NUCLEUS-1kg with an assumed improved background index of 1 counts/(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keV·kg·day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an energy threshold of 4 eV the achievable statistical precision with one year of data is 0.64%;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4111292"/>
            <a:ext cx="4771344" cy="2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Non-ﬂat Background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R(E)=C +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altLang="zh-CN" sz="24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sensitivity to the CE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cross-section can be derived from CaWO4 alone;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sensitivity is signiﬁcantly improved even without any prior knowledge of the background shape;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1" y="3272293"/>
            <a:ext cx="5095215" cy="35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oherent elastic neutrino nucleus scattering (CE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NS);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VNS: located between the two 4.25GWth reactor cores ;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eutrino flux: total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at VNS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eutrino mean energy 1.5MeV(for IBD,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least 1.8MeV)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77" y="2625504"/>
            <a:ext cx="4499154" cy="3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NUCLEUS Experiment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56719" y="1690688"/>
                <a:ext cx="5218568" cy="41315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NUCLEUS-10g: a 3*3 array of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𝐶𝑎𝑊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(6g) and a 3*3 array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(4g);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Si-wafers read out by TESs which enable a 4π low-threshold inner veto;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outer veto to reject neutron and -ray backgrounds;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BASKET detector:  gram-size Li2WO4 crystals as target detectors to yield supplementary information on the background at a few tens of eV.</a:t>
                </a:r>
              </a:p>
              <a:p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719" y="1690688"/>
                <a:ext cx="5218568" cy="4131555"/>
              </a:xfrm>
              <a:blipFill rotWithShape="0">
                <a:blip r:embed="rId2"/>
                <a:stretch>
                  <a:fillRect l="-1519" t="-2065" r="-1051" b="-2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2" y="1448033"/>
            <a:ext cx="5172599" cy="45671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8200" y="6015169"/>
                <a:ext cx="9844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MC simulation show that with the </a:t>
                </a:r>
                <a:r>
                  <a:rPr lang="en-US" altLang="zh-CN" dirty="0" err="1" smtClean="0"/>
                  <a:t>vetos</a:t>
                </a:r>
                <a:r>
                  <a:rPr lang="en-US" altLang="zh-CN" dirty="0" smtClean="0"/>
                  <a:t> a background suppression of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 smtClean="0"/>
                  <a:t>) can be achieved 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15169"/>
                <a:ext cx="98448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5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NUCLEUS Experiment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0692"/>
            <a:ext cx="5768963" cy="3911098"/>
          </a:xfrm>
        </p:spPr>
      </p:pic>
      <p:sp>
        <p:nvSpPr>
          <p:cNvPr id="5" name="文本框 4"/>
          <p:cNvSpPr txBox="1"/>
          <p:nvPr/>
        </p:nvSpPr>
        <p:spPr>
          <a:xfrm>
            <a:off x="838200" y="1883120"/>
            <a:ext cx="4856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cryostat base temperature of O(10mK);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experimental volume;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passive shielding consisting of alternating layers of borated PE(B for neutron capture) and lead.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-veto consisting of 5cm thick plastic scintillator plates;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weight support platform.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Background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Classification: external, internal, cosmic-ray induced and reactor-correlated backgrounds;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external background is dominated by gamma-rays from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-decaying nuclides present in material surrounding the experiment, and the internal background form the nuclides in the detector target itself;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remaining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neutrons are the main components of cosmic-ray-induced background at shallow overburden;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reactor-correlated neutron background is negligible.</a:t>
                </a:r>
              </a:p>
              <a:p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Neutron Flux Reduction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Detector: hexagonal cell ﬁlled with approximately 300g of liquid scintillator read out by PMT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Site: the surface measurements were  performed in a hut close to the Double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Chooz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near site and another part at VNS;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neutron ﬂux is reduced by a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factor of 8.1±0.4 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7" y="3377713"/>
            <a:ext cx="5931057" cy="33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Attenuation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osmic wheel: three (26*14)</a:t>
                </a:r>
                <a:r>
                  <a:rPr lang="en-US" altLang="zh-CN" sz="2400" b="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4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plastic scintillator plates separated by 10cm, read out by PMT;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ive overburden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m.w.e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(meters of water equivalent) with the following relation: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where d=1+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/10;</a:t>
                </a:r>
              </a:p>
              <a:p>
                <a:pPr marL="0" indent="0">
                  <a:buNone/>
                </a:pP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44" y="3092623"/>
            <a:ext cx="4404015" cy="587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29" y="3570790"/>
            <a:ext cx="4515896" cy="31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Flux Attenuation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measured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rates are integrated over the zenith angle to give the averaged attenuation factor 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2.9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±0.1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24" y="2581416"/>
            <a:ext cx="5857875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1" y="3517840"/>
            <a:ext cx="5806478" cy="3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Induced Dead Time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Muons between 4.5MeV and 450GeV in logarithmic binning were simulated. The results were weighted according to the ﬂux within the given energy range with respect to the total ﬂux;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trigger rate of the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-veto is calculated by</a:t>
                </a: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upper limit on the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trigger rate of (487±38)Hz (for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veto edge length 1m);</a:t>
                </a: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Dead time: a cubic-shaped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-veto of 1m side length, is about 2%(rise time 100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93" y="3347755"/>
            <a:ext cx="4011916" cy="8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523</Words>
  <Application>Microsoft Office PowerPoint</Application>
  <PresentationFormat>宽屏</PresentationFormat>
  <Paragraphs>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Research of Very-Near-Site(VNS) NUCLEUS Experiment</vt:lpstr>
      <vt:lpstr>Introduction</vt:lpstr>
      <vt:lpstr>The NUCLEUS Experiment</vt:lpstr>
      <vt:lpstr>The NUCLEUS Experiment</vt:lpstr>
      <vt:lpstr>Source of Background</vt:lpstr>
      <vt:lpstr>Fast Neutron Flux Reduction </vt:lpstr>
      <vt:lpstr>Muon Flux Attenuation</vt:lpstr>
      <vt:lpstr>Muon Flux Attenuation</vt:lpstr>
      <vt:lpstr>Muon Induced Dead Time</vt:lpstr>
      <vt:lpstr>Sensitivity to CEνNS</vt:lpstr>
      <vt:lpstr>Sensitivity to CEνNS</vt:lpstr>
      <vt:lpstr> Non-ﬂat Background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of NUCLEUS Experiment</dc:title>
  <dc:creator>zjj</dc:creator>
  <cp:lastModifiedBy>zjj</cp:lastModifiedBy>
  <cp:revision>22</cp:revision>
  <dcterms:created xsi:type="dcterms:W3CDTF">2019-09-26T05:00:18Z</dcterms:created>
  <dcterms:modified xsi:type="dcterms:W3CDTF">2019-09-26T12:33:29Z</dcterms:modified>
</cp:coreProperties>
</file>