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  <p:sldMasterId id="2147483677" r:id="rId3"/>
  </p:sldMasterIdLst>
  <p:notesMasterIdLst>
    <p:notesMasterId r:id="rId27"/>
  </p:notesMasterIdLst>
  <p:handoutMasterIdLst>
    <p:handoutMasterId r:id="rId28"/>
  </p:handoutMasterIdLst>
  <p:sldIdLst>
    <p:sldId id="828" r:id="rId4"/>
    <p:sldId id="1023" r:id="rId5"/>
    <p:sldId id="1024" r:id="rId6"/>
    <p:sldId id="987" r:id="rId7"/>
    <p:sldId id="1001" r:id="rId8"/>
    <p:sldId id="989" r:id="rId9"/>
    <p:sldId id="1019" r:id="rId10"/>
    <p:sldId id="951" r:id="rId11"/>
    <p:sldId id="992" r:id="rId12"/>
    <p:sldId id="994" r:id="rId13"/>
    <p:sldId id="995" r:id="rId14"/>
    <p:sldId id="996" r:id="rId15"/>
    <p:sldId id="997" r:id="rId16"/>
    <p:sldId id="1000" r:id="rId17"/>
    <p:sldId id="1021" r:id="rId18"/>
    <p:sldId id="1025" r:id="rId19"/>
    <p:sldId id="1028" r:id="rId20"/>
    <p:sldId id="1031" r:id="rId21"/>
    <p:sldId id="1036" r:id="rId22"/>
    <p:sldId id="1032" r:id="rId23"/>
    <p:sldId id="1033" r:id="rId24"/>
    <p:sldId id="1022" r:id="rId25"/>
    <p:sldId id="981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wang" initials="d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3300"/>
    <a:srgbClr val="2B4495"/>
    <a:srgbClr val="2D7093"/>
    <a:srgbClr val="3362A9"/>
    <a:srgbClr val="DAA875"/>
    <a:srgbClr val="2C3BB0"/>
    <a:srgbClr val="367B8A"/>
    <a:srgbClr val="0000FF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95C09A-7E0D-42CD-A1CA-A8265AB9615B}" v="7" dt="2023-04-07T13:19:53.2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512" y="45"/>
      </p:cViewPr>
      <p:guideLst>
        <p:guide orient="horz" pos="2162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 di" userId="6c0d869067c4194b" providerId="LiveId" clId="{C8254FC5-7C8D-44EA-983B-9805B9733D01}"/>
    <pc:docChg chg="undo custSel delSld modSld">
      <pc:chgData name="wang di" userId="6c0d869067c4194b" providerId="LiveId" clId="{C8254FC5-7C8D-44EA-983B-9805B9733D01}" dt="2022-07-02T03:19:14.384" v="820" actId="21"/>
      <pc:docMkLst>
        <pc:docMk/>
      </pc:docMkLst>
      <pc:sldChg chg="modSp mod">
        <pc:chgData name="wang di" userId="6c0d869067c4194b" providerId="LiveId" clId="{C8254FC5-7C8D-44EA-983B-9805B9733D01}" dt="2022-07-02T03:11:32.155" v="807" actId="114"/>
        <pc:sldMkLst>
          <pc:docMk/>
          <pc:sldMk cId="0" sldId="828"/>
        </pc:sldMkLst>
        <pc:spChg chg="mod">
          <ac:chgData name="wang di" userId="6c0d869067c4194b" providerId="LiveId" clId="{C8254FC5-7C8D-44EA-983B-9805B9733D01}" dt="2022-07-02T03:11:32.155" v="807" actId="114"/>
          <ac:spMkLst>
            <pc:docMk/>
            <pc:sldMk cId="0" sldId="828"/>
            <ac:spMk id="13" creationId="{00000000-0000-0000-0000-000000000000}"/>
          </ac:spMkLst>
        </pc:spChg>
      </pc:sldChg>
      <pc:sldChg chg="del">
        <pc:chgData name="wang di" userId="6c0d869067c4194b" providerId="LiveId" clId="{C8254FC5-7C8D-44EA-983B-9805B9733D01}" dt="2022-07-02T02:44:14.024" v="470" actId="2696"/>
        <pc:sldMkLst>
          <pc:docMk/>
          <pc:sldMk cId="0" sldId="907"/>
        </pc:sldMkLst>
      </pc:sldChg>
      <pc:sldChg chg="delSp modSp mod">
        <pc:chgData name="wang di" userId="6c0d869067c4194b" providerId="LiveId" clId="{C8254FC5-7C8D-44EA-983B-9805B9733D01}" dt="2022-07-02T03:13:36.810" v="817" actId="114"/>
        <pc:sldMkLst>
          <pc:docMk/>
          <pc:sldMk cId="0" sldId="951"/>
        </pc:sldMkLst>
        <pc:spChg chg="mod">
          <ac:chgData name="wang di" userId="6c0d869067c4194b" providerId="LiveId" clId="{C8254FC5-7C8D-44EA-983B-9805B9733D01}" dt="2022-07-02T02:34:31.017" v="469" actId="114"/>
          <ac:spMkLst>
            <pc:docMk/>
            <pc:sldMk cId="0" sldId="951"/>
            <ac:spMk id="9" creationId="{00000000-0000-0000-0000-000000000000}"/>
          </ac:spMkLst>
        </pc:spChg>
        <pc:spChg chg="mod">
          <ac:chgData name="wang di" userId="6c0d869067c4194b" providerId="LiveId" clId="{C8254FC5-7C8D-44EA-983B-9805B9733D01}" dt="2022-07-02T03:13:28.403" v="816" actId="114"/>
          <ac:spMkLst>
            <pc:docMk/>
            <pc:sldMk cId="0" sldId="951"/>
            <ac:spMk id="21" creationId="{00000000-0000-0000-0000-000000000000}"/>
          </ac:spMkLst>
        </pc:spChg>
        <pc:spChg chg="mod">
          <ac:chgData name="wang di" userId="6c0d869067c4194b" providerId="LiveId" clId="{C8254FC5-7C8D-44EA-983B-9805B9733D01}" dt="2022-07-02T03:13:36.810" v="817" actId="114"/>
          <ac:spMkLst>
            <pc:docMk/>
            <pc:sldMk cId="0" sldId="951"/>
            <ac:spMk id="35" creationId="{00000000-0000-0000-0000-000000000000}"/>
          </ac:spMkLst>
        </pc:spChg>
        <pc:picChg chg="mod ord replST">
          <ac:chgData name="wang di" userId="6c0d869067c4194b" providerId="LiveId" clId="{C8254FC5-7C8D-44EA-983B-9805B9733D01}" dt="2022-07-02T02:34:14.595" v="465" actId="962"/>
          <ac:picMkLst>
            <pc:docMk/>
            <pc:sldMk cId="0" sldId="951"/>
            <ac:picMk id="8" creationId="{5C8587FC-5264-90E8-B096-D3DD88D60622}"/>
          </ac:picMkLst>
        </pc:picChg>
        <pc:picChg chg="del mod">
          <ac:chgData name="wang di" userId="6c0d869067c4194b" providerId="LiveId" clId="{C8254FC5-7C8D-44EA-983B-9805B9733D01}" dt="2022-07-02T02:34:14.595" v="463" actId="478"/>
          <ac:picMkLst>
            <pc:docMk/>
            <pc:sldMk cId="0" sldId="951"/>
            <ac:picMk id="16" creationId="{00000000-0000-0000-0000-000000000000}"/>
          </ac:picMkLst>
        </pc:picChg>
      </pc:sldChg>
      <pc:sldChg chg="modSp mod">
        <pc:chgData name="wang di" userId="6c0d869067c4194b" providerId="LiveId" clId="{C8254FC5-7C8D-44EA-983B-9805B9733D01}" dt="2022-07-02T03:10:42.354" v="801" actId="114"/>
        <pc:sldMkLst>
          <pc:docMk/>
          <pc:sldMk cId="0" sldId="981"/>
        </pc:sldMkLst>
        <pc:spChg chg="mod">
          <ac:chgData name="wang di" userId="6c0d869067c4194b" providerId="LiveId" clId="{C8254FC5-7C8D-44EA-983B-9805B9733D01}" dt="2022-07-02T03:10:42.354" v="801" actId="114"/>
          <ac:spMkLst>
            <pc:docMk/>
            <pc:sldMk cId="0" sldId="981"/>
            <ac:spMk id="14" creationId="{00000000-0000-0000-0000-000000000000}"/>
          </ac:spMkLst>
        </pc:spChg>
      </pc:sldChg>
      <pc:sldChg chg="modSp mod">
        <pc:chgData name="wang di" userId="6c0d869067c4194b" providerId="LiveId" clId="{C8254FC5-7C8D-44EA-983B-9805B9733D01}" dt="2022-07-02T03:12:02.514" v="809" actId="114"/>
        <pc:sldMkLst>
          <pc:docMk/>
          <pc:sldMk cId="0" sldId="987"/>
        </pc:sldMkLst>
        <pc:spChg chg="mod">
          <ac:chgData name="wang di" userId="6c0d869067c4194b" providerId="LiveId" clId="{C8254FC5-7C8D-44EA-983B-9805B9733D01}" dt="2022-07-02T03:12:02.514" v="809" actId="114"/>
          <ac:spMkLst>
            <pc:docMk/>
            <pc:sldMk cId="0" sldId="987"/>
            <ac:spMk id="23" creationId="{00000000-0000-0000-0000-000000000000}"/>
          </ac:spMkLst>
        </pc:spChg>
      </pc:sldChg>
      <pc:sldChg chg="modSp mod">
        <pc:chgData name="wang di" userId="6c0d869067c4194b" providerId="LiveId" clId="{C8254FC5-7C8D-44EA-983B-9805B9733D01}" dt="2022-07-02T03:11:46.331" v="808" actId="114"/>
        <pc:sldMkLst>
          <pc:docMk/>
          <pc:sldMk cId="0" sldId="989"/>
        </pc:sldMkLst>
        <pc:spChg chg="mod">
          <ac:chgData name="wang di" userId="6c0d869067c4194b" providerId="LiveId" clId="{C8254FC5-7C8D-44EA-983B-9805B9733D01}" dt="2022-07-02T03:11:46.331" v="808" actId="114"/>
          <ac:spMkLst>
            <pc:docMk/>
            <pc:sldMk cId="0" sldId="989"/>
            <ac:spMk id="21" creationId="{00000000-0000-0000-0000-000000000000}"/>
          </ac:spMkLst>
        </pc:spChg>
      </pc:sldChg>
      <pc:sldChg chg="modSp mod">
        <pc:chgData name="wang di" userId="6c0d869067c4194b" providerId="LiveId" clId="{C8254FC5-7C8D-44EA-983B-9805B9733D01}" dt="2022-07-02T03:12:20.586" v="812" actId="114"/>
        <pc:sldMkLst>
          <pc:docMk/>
          <pc:sldMk cId="0" sldId="992"/>
        </pc:sldMkLst>
        <pc:spChg chg="mod">
          <ac:chgData name="wang di" userId="6c0d869067c4194b" providerId="LiveId" clId="{C8254FC5-7C8D-44EA-983B-9805B9733D01}" dt="2022-07-02T03:12:14.018" v="810" actId="114"/>
          <ac:spMkLst>
            <pc:docMk/>
            <pc:sldMk cId="0" sldId="992"/>
            <ac:spMk id="21" creationId="{00000000-0000-0000-0000-000000000000}"/>
          </ac:spMkLst>
        </pc:spChg>
        <pc:spChg chg="mod">
          <ac:chgData name="wang di" userId="6c0d869067c4194b" providerId="LiveId" clId="{C8254FC5-7C8D-44EA-983B-9805B9733D01}" dt="2022-07-02T03:12:20.586" v="812" actId="114"/>
          <ac:spMkLst>
            <pc:docMk/>
            <pc:sldMk cId="0" sldId="992"/>
            <ac:spMk id="37" creationId="{00000000-0000-0000-0000-000000000000}"/>
          </ac:spMkLst>
        </pc:spChg>
      </pc:sldChg>
      <pc:sldChg chg="modSp mod">
        <pc:chgData name="wang di" userId="6c0d869067c4194b" providerId="LiveId" clId="{C8254FC5-7C8D-44EA-983B-9805B9733D01}" dt="2022-07-02T03:12:39.033" v="814" actId="114"/>
        <pc:sldMkLst>
          <pc:docMk/>
          <pc:sldMk cId="0" sldId="994"/>
        </pc:sldMkLst>
        <pc:spChg chg="mod">
          <ac:chgData name="wang di" userId="6c0d869067c4194b" providerId="LiveId" clId="{C8254FC5-7C8D-44EA-983B-9805B9733D01}" dt="2022-07-02T03:12:39.033" v="814" actId="114"/>
          <ac:spMkLst>
            <pc:docMk/>
            <pc:sldMk cId="0" sldId="994"/>
            <ac:spMk id="21" creationId="{00000000-0000-0000-0000-000000000000}"/>
          </ac:spMkLst>
        </pc:spChg>
      </pc:sldChg>
      <pc:sldChg chg="modSp mod">
        <pc:chgData name="wang di" userId="6c0d869067c4194b" providerId="LiveId" clId="{C8254FC5-7C8D-44EA-983B-9805B9733D01}" dt="2022-07-02T03:12:35.019" v="813" actId="114"/>
        <pc:sldMkLst>
          <pc:docMk/>
          <pc:sldMk cId="0" sldId="995"/>
        </pc:sldMkLst>
        <pc:spChg chg="mod">
          <ac:chgData name="wang di" userId="6c0d869067c4194b" providerId="LiveId" clId="{C8254FC5-7C8D-44EA-983B-9805B9733D01}" dt="2022-07-02T02:27:20.983" v="2" actId="368"/>
          <ac:spMkLst>
            <pc:docMk/>
            <pc:sldMk cId="0" sldId="995"/>
            <ac:spMk id="5" creationId="{00000000-0000-0000-0000-000000000000}"/>
          </ac:spMkLst>
        </pc:spChg>
        <pc:spChg chg="mod">
          <ac:chgData name="wang di" userId="6c0d869067c4194b" providerId="LiveId" clId="{C8254FC5-7C8D-44EA-983B-9805B9733D01}" dt="2022-07-02T03:12:35.019" v="813" actId="114"/>
          <ac:spMkLst>
            <pc:docMk/>
            <pc:sldMk cId="0" sldId="995"/>
            <ac:spMk id="12" creationId="{00000000-0000-0000-0000-000000000000}"/>
          </ac:spMkLst>
        </pc:spChg>
        <pc:spChg chg="mod">
          <ac:chgData name="wang di" userId="6c0d869067c4194b" providerId="LiveId" clId="{C8254FC5-7C8D-44EA-983B-9805B9733D01}" dt="2022-07-02T03:07:05.743" v="798" actId="14100"/>
          <ac:spMkLst>
            <pc:docMk/>
            <pc:sldMk cId="0" sldId="995"/>
            <ac:spMk id="18" creationId="{00000000-0000-0000-0000-000000000000}"/>
          </ac:spMkLst>
        </pc:spChg>
        <pc:picChg chg="mod replST">
          <ac:chgData name="wang di" userId="6c0d869067c4194b" providerId="LiveId" clId="{C8254FC5-7C8D-44EA-983B-9805B9733D01}" dt="2022-07-02T02:27:25.070" v="25" actId="1076"/>
          <ac:picMkLst>
            <pc:docMk/>
            <pc:sldMk cId="0" sldId="995"/>
            <ac:picMk id="3" creationId="{E5B508E5-6A7E-C8E1-B747-B8B788728964}"/>
          </ac:picMkLst>
        </pc:picChg>
      </pc:sldChg>
      <pc:sldChg chg="addSp delSp modSp mod delAnim modAnim">
        <pc:chgData name="wang di" userId="6c0d869067c4194b" providerId="LiveId" clId="{C8254FC5-7C8D-44EA-983B-9805B9733D01}" dt="2022-07-02T03:19:14.384" v="820" actId="21"/>
        <pc:sldMkLst>
          <pc:docMk/>
          <pc:sldMk cId="0" sldId="996"/>
        </pc:sldMkLst>
        <pc:spChg chg="del mod">
          <ac:chgData name="wang di" userId="6c0d869067c4194b" providerId="LiveId" clId="{C8254FC5-7C8D-44EA-983B-9805B9733D01}" dt="2022-07-02T03:19:14.384" v="820" actId="21"/>
          <ac:spMkLst>
            <pc:docMk/>
            <pc:sldMk cId="0" sldId="996"/>
            <ac:spMk id="3" creationId="{00000000-0000-0000-0000-000000000000}"/>
          </ac:spMkLst>
        </pc:spChg>
        <pc:spChg chg="mod">
          <ac:chgData name="wang di" userId="6c0d869067c4194b" providerId="LiveId" clId="{C8254FC5-7C8D-44EA-983B-9805B9733D01}" dt="2022-07-02T03:10:26.986" v="799" actId="114"/>
          <ac:spMkLst>
            <pc:docMk/>
            <pc:sldMk cId="0" sldId="996"/>
            <ac:spMk id="7" creationId="{00000000-0000-0000-0000-000000000000}"/>
          </ac:spMkLst>
        </pc:spChg>
        <pc:spChg chg="mod">
          <ac:chgData name="wang di" userId="6c0d869067c4194b" providerId="LiveId" clId="{C8254FC5-7C8D-44EA-983B-9805B9733D01}" dt="2022-07-02T03:12:46.523" v="815" actId="114"/>
          <ac:spMkLst>
            <pc:docMk/>
            <pc:sldMk cId="0" sldId="996"/>
            <ac:spMk id="12" creationId="{00000000-0000-0000-0000-000000000000}"/>
          </ac:spMkLst>
        </pc:spChg>
        <pc:spChg chg="mod">
          <ac:chgData name="wang di" userId="6c0d869067c4194b" providerId="LiveId" clId="{C8254FC5-7C8D-44EA-983B-9805B9733D01}" dt="2022-07-02T03:02:55.688" v="791" actId="1076"/>
          <ac:spMkLst>
            <pc:docMk/>
            <pc:sldMk cId="0" sldId="996"/>
            <ac:spMk id="27" creationId="{00000000-0000-0000-0000-000000000000}"/>
          </ac:spMkLst>
        </pc:spChg>
        <pc:spChg chg="add del mod">
          <ac:chgData name="wang di" userId="6c0d869067c4194b" providerId="LiveId" clId="{C8254FC5-7C8D-44EA-983B-9805B9733D01}" dt="2022-07-02T02:53:21.978" v="502"/>
          <ac:spMkLst>
            <pc:docMk/>
            <pc:sldMk cId="0" sldId="996"/>
            <ac:spMk id="34" creationId="{FF4F007C-17CD-3E99-3280-579A03BD6CBE}"/>
          </ac:spMkLst>
        </pc:spChg>
        <pc:grpChg chg="mod">
          <ac:chgData name="wang di" userId="6c0d869067c4194b" providerId="LiveId" clId="{C8254FC5-7C8D-44EA-983B-9805B9733D01}" dt="2022-07-02T02:30:05.774" v="131" actId="1076"/>
          <ac:grpSpMkLst>
            <pc:docMk/>
            <pc:sldMk cId="0" sldId="996"/>
            <ac:grpSpMk id="14" creationId="{00000000-0000-0000-0000-000000000000}"/>
          </ac:grpSpMkLst>
        </pc:grpChg>
        <pc:graphicFrameChg chg="add del mod">
          <ac:chgData name="wang di" userId="6c0d869067c4194b" providerId="LiveId" clId="{C8254FC5-7C8D-44EA-983B-9805B9733D01}" dt="2022-07-02T02:51:34.319" v="488" actId="478"/>
          <ac:graphicFrameMkLst>
            <pc:docMk/>
            <pc:sldMk cId="0" sldId="996"/>
            <ac:graphicFrameMk id="30" creationId="{DA342079-C208-738F-0C7C-FC407FBB77BB}"/>
          </ac:graphicFrameMkLst>
        </pc:graphicFrameChg>
        <pc:graphicFrameChg chg="add del mod">
          <ac:chgData name="wang di" userId="6c0d869067c4194b" providerId="LiveId" clId="{C8254FC5-7C8D-44EA-983B-9805B9733D01}" dt="2022-07-02T02:51:23.443" v="487" actId="21"/>
          <ac:graphicFrameMkLst>
            <pc:docMk/>
            <pc:sldMk cId="0" sldId="996"/>
            <ac:graphicFrameMk id="31" creationId="{ED29424D-A9C2-DCD0-3D5C-63ED6034F2C9}"/>
          </ac:graphicFrameMkLst>
        </pc:graphicFrameChg>
        <pc:graphicFrameChg chg="add del mod">
          <ac:chgData name="wang di" userId="6c0d869067c4194b" providerId="LiveId" clId="{C8254FC5-7C8D-44EA-983B-9805B9733D01}" dt="2022-07-02T02:51:20.071" v="486" actId="21"/>
          <ac:graphicFrameMkLst>
            <pc:docMk/>
            <pc:sldMk cId="0" sldId="996"/>
            <ac:graphicFrameMk id="32" creationId="{4A00F60E-8A38-CA5A-2150-20337ACAAC20}"/>
          </ac:graphicFrameMkLst>
        </pc:graphicFrameChg>
        <pc:graphicFrameChg chg="add del mod modGraphic">
          <ac:chgData name="wang di" userId="6c0d869067c4194b" providerId="LiveId" clId="{C8254FC5-7C8D-44EA-983B-9805B9733D01}" dt="2022-07-02T02:53:21.977" v="500" actId="478"/>
          <ac:graphicFrameMkLst>
            <pc:docMk/>
            <pc:sldMk cId="0" sldId="996"/>
            <ac:graphicFrameMk id="33" creationId="{3745F939-D31C-DB6F-9648-8CF72F55C552}"/>
          </ac:graphicFrameMkLst>
        </pc:graphicFrameChg>
        <pc:graphicFrameChg chg="add del mod modGraphic">
          <ac:chgData name="wang di" userId="6c0d869067c4194b" providerId="LiveId" clId="{C8254FC5-7C8D-44EA-983B-9805B9733D01}" dt="2022-07-02T02:54:54.088" v="510" actId="478"/>
          <ac:graphicFrameMkLst>
            <pc:docMk/>
            <pc:sldMk cId="0" sldId="996"/>
            <ac:graphicFrameMk id="35" creationId="{FAE9BEEE-1972-17C5-DAFD-6C0525243F4E}"/>
          </ac:graphicFrameMkLst>
        </pc:graphicFrameChg>
        <pc:graphicFrameChg chg="add mod modGraphic">
          <ac:chgData name="wang di" userId="6c0d869067c4194b" providerId="LiveId" clId="{C8254FC5-7C8D-44EA-983B-9805B9733D01}" dt="2022-07-02T03:02:32.800" v="789" actId="14734"/>
          <ac:graphicFrameMkLst>
            <pc:docMk/>
            <pc:sldMk cId="0" sldId="996"/>
            <ac:graphicFrameMk id="36" creationId="{2CF5472A-D77F-6958-D25E-D3F186AB2E06}"/>
          </ac:graphicFrameMkLst>
        </pc:graphicFrameChg>
        <pc:picChg chg="add del mod">
          <ac:chgData name="wang di" userId="6c0d869067c4194b" providerId="LiveId" clId="{C8254FC5-7C8D-44EA-983B-9805B9733D01}" dt="2022-07-02T02:30:27.559" v="208" actId="478"/>
          <ac:picMkLst>
            <pc:docMk/>
            <pc:sldMk cId="0" sldId="996"/>
            <ac:picMk id="5" creationId="{00000000-0000-0000-0000-000000000000}"/>
          </ac:picMkLst>
        </pc:picChg>
        <pc:picChg chg="del mod">
          <ac:chgData name="wang di" userId="6c0d869067c4194b" providerId="LiveId" clId="{C8254FC5-7C8D-44EA-983B-9805B9733D01}" dt="2022-07-02T03:02:13.170" v="786" actId="21"/>
          <ac:picMkLst>
            <pc:docMk/>
            <pc:sldMk cId="0" sldId="996"/>
            <ac:picMk id="8" creationId="{00000000-0000-0000-0000-000000000000}"/>
          </ac:picMkLst>
        </pc:picChg>
        <pc:picChg chg="del mod ord replST delST">
          <ac:chgData name="wang di" userId="6c0d869067c4194b" providerId="LiveId" clId="{C8254FC5-7C8D-44EA-983B-9805B9733D01}" dt="2022-07-02T02:30:06.857" v="171"/>
          <ac:picMkLst>
            <pc:docMk/>
            <pc:sldMk cId="0" sldId="996"/>
            <ac:picMk id="9" creationId="{A2F1E560-E50F-482A-562D-8F8EB23951A6}"/>
          </ac:picMkLst>
        </pc:picChg>
        <pc:picChg chg="mod ord replST">
          <ac:chgData name="wang di" userId="6c0d869067c4194b" providerId="LiveId" clId="{C8254FC5-7C8D-44EA-983B-9805B9733D01}" dt="2022-07-02T02:31:42.191" v="239" actId="1076"/>
          <ac:picMkLst>
            <pc:docMk/>
            <pc:sldMk cId="0" sldId="996"/>
            <ac:picMk id="11" creationId="{9B102F42-4F4F-B775-8D23-A35CB2309968}"/>
          </ac:picMkLst>
        </pc:picChg>
        <pc:picChg chg="del mod">
          <ac:chgData name="wang di" userId="6c0d869067c4194b" providerId="LiveId" clId="{C8254FC5-7C8D-44EA-983B-9805B9733D01}" dt="2022-07-02T02:32:19.020" v="277" actId="478"/>
          <ac:picMkLst>
            <pc:docMk/>
            <pc:sldMk cId="0" sldId="996"/>
            <ac:picMk id="17" creationId="{00000000-0000-0000-0000-000000000000}"/>
          </ac:picMkLst>
        </pc:picChg>
        <pc:picChg chg="del mod ord replST">
          <ac:chgData name="wang di" userId="6c0d869067c4194b" providerId="LiveId" clId="{C8254FC5-7C8D-44EA-983B-9805B9733D01}" dt="2022-07-02T02:33:19.519" v="383" actId="478"/>
          <ac:picMkLst>
            <pc:docMk/>
            <pc:sldMk cId="0" sldId="996"/>
            <ac:picMk id="18" creationId="{2C06402B-F2A4-64E6-CE41-0AADDC807F6D}"/>
          </ac:picMkLst>
        </pc:picChg>
        <pc:picChg chg="mod">
          <ac:chgData name="wang di" userId="6c0d869067c4194b" providerId="LiveId" clId="{C8254FC5-7C8D-44EA-983B-9805B9733D01}" dt="2022-07-02T03:03:52.785" v="794" actId="1076"/>
          <ac:picMkLst>
            <pc:docMk/>
            <pc:sldMk cId="0" sldId="996"/>
            <ac:picMk id="19" creationId="{00000000-0000-0000-0000-000000000000}"/>
          </ac:picMkLst>
        </pc:picChg>
        <pc:picChg chg="add del mod">
          <ac:chgData name="wang di" userId="6c0d869067c4194b" providerId="LiveId" clId="{C8254FC5-7C8D-44EA-983B-9805B9733D01}" dt="2022-07-02T02:32:31.352" v="308" actId="478"/>
          <ac:picMkLst>
            <pc:docMk/>
            <pc:sldMk cId="0" sldId="996"/>
            <ac:picMk id="20" creationId="{1B87ACEB-BB66-8E75-FED1-2031E9285125}"/>
          </ac:picMkLst>
        </pc:picChg>
        <pc:picChg chg="del mod ord replST">
          <ac:chgData name="wang di" userId="6c0d869067c4194b" providerId="LiveId" clId="{C8254FC5-7C8D-44EA-983B-9805B9733D01}" dt="2022-07-02T02:32:57.384" v="344" actId="478"/>
          <ac:picMkLst>
            <pc:docMk/>
            <pc:sldMk cId="0" sldId="996"/>
            <ac:picMk id="22" creationId="{6D313F8F-FC58-E391-586D-57B017407F61}"/>
          </ac:picMkLst>
        </pc:picChg>
        <pc:picChg chg="mod ord replST">
          <ac:chgData name="wang di" userId="6c0d869067c4194b" providerId="LiveId" clId="{C8254FC5-7C8D-44EA-983B-9805B9733D01}" dt="2022-07-02T03:02:22.615" v="788" actId="1076"/>
          <ac:picMkLst>
            <pc:docMk/>
            <pc:sldMk cId="0" sldId="996"/>
            <ac:picMk id="24" creationId="{D3283B42-91F8-7C3A-C66F-0D6380A3DA96}"/>
          </ac:picMkLst>
        </pc:picChg>
        <pc:picChg chg="del mod ord replST">
          <ac:chgData name="wang di" userId="6c0d869067c4194b" providerId="LiveId" clId="{C8254FC5-7C8D-44EA-983B-9805B9733D01}" dt="2022-07-02T02:33:28.168" v="422" actId="478"/>
          <ac:picMkLst>
            <pc:docMk/>
            <pc:sldMk cId="0" sldId="996"/>
            <ac:picMk id="26" creationId="{297EFEAE-3E34-7E05-026C-94FDE505008A}"/>
          </ac:picMkLst>
        </pc:picChg>
        <pc:picChg chg="mod ord replST">
          <ac:chgData name="wang di" userId="6c0d869067c4194b" providerId="LiveId" clId="{C8254FC5-7C8D-44EA-983B-9805B9733D01}" dt="2022-07-02T03:02:19.278" v="787" actId="1076"/>
          <ac:picMkLst>
            <pc:docMk/>
            <pc:sldMk cId="0" sldId="996"/>
            <ac:picMk id="29" creationId="{8BF35D06-7585-E26B-815D-3C29784B999A}"/>
          </ac:picMkLst>
        </pc:picChg>
        <pc:picChg chg="mod replST">
          <ac:chgData name="wang di" userId="6c0d869067c4194b" providerId="LiveId" clId="{C8254FC5-7C8D-44EA-983B-9805B9733D01}" dt="2022-07-02T02:59:49.440" v="625" actId="14100"/>
          <ac:picMkLst>
            <pc:docMk/>
            <pc:sldMk cId="0" sldId="996"/>
            <ac:picMk id="38" creationId="{0E215744-9D48-FF66-1E9F-A088827492DE}"/>
          </ac:picMkLst>
        </pc:picChg>
        <pc:picChg chg="mod replST">
          <ac:chgData name="wang di" userId="6c0d869067c4194b" providerId="LiveId" clId="{C8254FC5-7C8D-44EA-983B-9805B9733D01}" dt="2022-07-02T02:57:16.558" v="577" actId="1076"/>
          <ac:picMkLst>
            <pc:docMk/>
            <pc:sldMk cId="0" sldId="996"/>
            <ac:picMk id="40" creationId="{27ABD150-9D6A-7BD6-6FC5-E9B6D80055B3}"/>
          </ac:picMkLst>
        </pc:picChg>
        <pc:picChg chg="mod replST">
          <ac:chgData name="wang di" userId="6c0d869067c4194b" providerId="LiveId" clId="{C8254FC5-7C8D-44EA-983B-9805B9733D01}" dt="2022-07-02T02:59:54.127" v="626" actId="14100"/>
          <ac:picMkLst>
            <pc:docMk/>
            <pc:sldMk cId="0" sldId="996"/>
            <ac:picMk id="42" creationId="{B177062D-062D-FC13-6A73-7E55CC342CD2}"/>
          </ac:picMkLst>
        </pc:picChg>
        <pc:picChg chg="mod replST">
          <ac:chgData name="wang di" userId="6c0d869067c4194b" providerId="LiveId" clId="{C8254FC5-7C8D-44EA-983B-9805B9733D01}" dt="2022-07-02T03:00:24.230" v="655" actId="1076"/>
          <ac:picMkLst>
            <pc:docMk/>
            <pc:sldMk cId="0" sldId="996"/>
            <ac:picMk id="44" creationId="{C2195998-A158-5FDF-0385-EC9B15E094CF}"/>
          </ac:picMkLst>
        </pc:picChg>
        <pc:picChg chg="mod replST">
          <ac:chgData name="wang di" userId="6c0d869067c4194b" providerId="LiveId" clId="{C8254FC5-7C8D-44EA-983B-9805B9733D01}" dt="2022-07-02T03:01:00.199" v="682" actId="14100"/>
          <ac:picMkLst>
            <pc:docMk/>
            <pc:sldMk cId="0" sldId="996"/>
            <ac:picMk id="46" creationId="{EA517D9D-2E43-645A-C436-B7EE0B68F310}"/>
          </ac:picMkLst>
        </pc:picChg>
        <pc:picChg chg="add del mod">
          <ac:chgData name="wang di" userId="6c0d869067c4194b" providerId="LiveId" clId="{C8254FC5-7C8D-44EA-983B-9805B9733D01}" dt="2022-07-02T03:01:58.131" v="783" actId="478"/>
          <ac:picMkLst>
            <pc:docMk/>
            <pc:sldMk cId="0" sldId="996"/>
            <ac:picMk id="47" creationId="{087BB3F3-9BC5-634A-271C-25B5B1377969}"/>
          </ac:picMkLst>
        </pc:picChg>
        <pc:picChg chg="add del mod">
          <ac:chgData name="wang di" userId="6c0d869067c4194b" providerId="LiveId" clId="{C8254FC5-7C8D-44EA-983B-9805B9733D01}" dt="2022-07-02T03:01:52.243" v="750" actId="478"/>
          <ac:picMkLst>
            <pc:docMk/>
            <pc:sldMk cId="0" sldId="996"/>
            <ac:picMk id="48" creationId="{B9AA4B92-19A2-C4ED-DF19-8005F8286D30}"/>
          </ac:picMkLst>
        </pc:picChg>
        <pc:picChg chg="add del mod">
          <ac:chgData name="wang di" userId="6c0d869067c4194b" providerId="LiveId" clId="{C8254FC5-7C8D-44EA-983B-9805B9733D01}" dt="2022-07-02T03:01:45.875" v="718" actId="478"/>
          <ac:picMkLst>
            <pc:docMk/>
            <pc:sldMk cId="0" sldId="996"/>
            <ac:picMk id="49" creationId="{A5A34C24-CCDB-196F-AFB5-6C777623ADD4}"/>
          </ac:picMkLst>
        </pc:picChg>
        <pc:picChg chg="mod ord replST">
          <ac:chgData name="wang di" userId="6c0d869067c4194b" providerId="LiveId" clId="{C8254FC5-7C8D-44EA-983B-9805B9733D01}" dt="2022-07-02T03:01:45.876" v="720" actId="962"/>
          <ac:picMkLst>
            <pc:docMk/>
            <pc:sldMk cId="0" sldId="996"/>
            <ac:picMk id="51" creationId="{9333976B-021A-289E-DDC9-570A97955CA1}"/>
          </ac:picMkLst>
        </pc:picChg>
        <pc:picChg chg="mod ord replST">
          <ac:chgData name="wang di" userId="6c0d869067c4194b" providerId="LiveId" clId="{C8254FC5-7C8D-44EA-983B-9805B9733D01}" dt="2022-07-02T03:01:52.243" v="752" actId="962"/>
          <ac:picMkLst>
            <pc:docMk/>
            <pc:sldMk cId="0" sldId="996"/>
            <ac:picMk id="53" creationId="{68BD7AFC-4AAC-0AE4-A800-50B91DAD1C33}"/>
          </ac:picMkLst>
        </pc:picChg>
        <pc:picChg chg="mod ord replST">
          <ac:chgData name="wang di" userId="6c0d869067c4194b" providerId="LiveId" clId="{C8254FC5-7C8D-44EA-983B-9805B9733D01}" dt="2022-07-02T03:01:58.131" v="785" actId="962"/>
          <ac:picMkLst>
            <pc:docMk/>
            <pc:sldMk cId="0" sldId="996"/>
            <ac:picMk id="55" creationId="{D1141256-99BF-038E-B4F1-E9FAD1174FCA}"/>
          </ac:picMkLst>
        </pc:picChg>
      </pc:sldChg>
      <pc:sldChg chg="modSp mod">
        <pc:chgData name="wang di" userId="6c0d869067c4194b" providerId="LiveId" clId="{C8254FC5-7C8D-44EA-983B-9805B9733D01}" dt="2022-07-02T03:14:04.170" v="818" actId="114"/>
        <pc:sldMkLst>
          <pc:docMk/>
          <pc:sldMk cId="0" sldId="999"/>
        </pc:sldMkLst>
        <pc:spChg chg="mod">
          <ac:chgData name="wang di" userId="6c0d869067c4194b" providerId="LiveId" clId="{C8254FC5-7C8D-44EA-983B-9805B9733D01}" dt="2022-07-02T03:14:04.170" v="818" actId="114"/>
          <ac:spMkLst>
            <pc:docMk/>
            <pc:sldMk cId="0" sldId="999"/>
            <ac:spMk id="17" creationId="{00000000-0000-0000-0000-000000000000}"/>
          </ac:spMkLst>
        </pc:spChg>
      </pc:sldChg>
      <pc:sldChg chg="modSp mod">
        <pc:chgData name="wang di" userId="6c0d869067c4194b" providerId="LiveId" clId="{C8254FC5-7C8D-44EA-983B-9805B9733D01}" dt="2022-07-02T03:11:21.594" v="805" actId="114"/>
        <pc:sldMkLst>
          <pc:docMk/>
          <pc:sldMk cId="0" sldId="1018"/>
        </pc:sldMkLst>
        <pc:spChg chg="mod">
          <ac:chgData name="wang di" userId="6c0d869067c4194b" providerId="LiveId" clId="{C8254FC5-7C8D-44EA-983B-9805B9733D01}" dt="2022-07-02T03:11:21.594" v="805" actId="114"/>
          <ac:spMkLst>
            <pc:docMk/>
            <pc:sldMk cId="0" sldId="1018"/>
            <ac:spMk id="13" creationId="{00000000-0000-0000-0000-000000000000}"/>
          </ac:spMkLst>
        </pc:spChg>
      </pc:sldChg>
      <pc:sldChg chg="modSp mod">
        <pc:chgData name="wang di" userId="6c0d869067c4194b" providerId="LiveId" clId="{C8254FC5-7C8D-44EA-983B-9805B9733D01}" dt="2022-07-02T03:11:11.035" v="804" actId="114"/>
        <pc:sldMkLst>
          <pc:docMk/>
          <pc:sldMk cId="0" sldId="1019"/>
        </pc:sldMkLst>
        <pc:spChg chg="mod">
          <ac:chgData name="wang di" userId="6c0d869067c4194b" providerId="LiveId" clId="{C8254FC5-7C8D-44EA-983B-9805B9733D01}" dt="2022-07-02T03:11:11.035" v="804" actId="114"/>
          <ac:spMkLst>
            <pc:docMk/>
            <pc:sldMk cId="0" sldId="1019"/>
            <ac:spMk id="13" creationId="{00000000-0000-0000-0000-000000000000}"/>
          </ac:spMkLst>
        </pc:spChg>
      </pc:sldChg>
      <pc:sldChg chg="modSp mod">
        <pc:chgData name="wang di" userId="6c0d869067c4194b" providerId="LiveId" clId="{C8254FC5-7C8D-44EA-983B-9805B9733D01}" dt="2022-07-02T03:11:00.987" v="803" actId="114"/>
        <pc:sldMkLst>
          <pc:docMk/>
          <pc:sldMk cId="0" sldId="1021"/>
        </pc:sldMkLst>
        <pc:spChg chg="mod">
          <ac:chgData name="wang di" userId="6c0d869067c4194b" providerId="LiveId" clId="{C8254FC5-7C8D-44EA-983B-9805B9733D01}" dt="2022-07-02T03:11:00.987" v="803" actId="114"/>
          <ac:spMkLst>
            <pc:docMk/>
            <pc:sldMk cId="0" sldId="1021"/>
            <ac:spMk id="13" creationId="{00000000-0000-0000-0000-000000000000}"/>
          </ac:spMkLst>
        </pc:spChg>
      </pc:sldChg>
      <pc:sldChg chg="modSp mod">
        <pc:chgData name="wang di" userId="6c0d869067c4194b" providerId="LiveId" clId="{C8254FC5-7C8D-44EA-983B-9805B9733D01}" dt="2022-07-02T03:10:51.667" v="802" actId="114"/>
        <pc:sldMkLst>
          <pc:docMk/>
          <pc:sldMk cId="0" sldId="1022"/>
        </pc:sldMkLst>
        <pc:spChg chg="mod">
          <ac:chgData name="wang di" userId="6c0d869067c4194b" providerId="LiveId" clId="{C8254FC5-7C8D-44EA-983B-9805B9733D01}" dt="2022-07-02T03:10:51.667" v="802" actId="114"/>
          <ac:spMkLst>
            <pc:docMk/>
            <pc:sldMk cId="0" sldId="1022"/>
            <ac:spMk id="13" creationId="{00000000-0000-0000-0000-000000000000}"/>
          </ac:spMkLst>
        </pc:spChg>
      </pc:sldChg>
      <pc:sldChg chg="modSp mod">
        <pc:chgData name="wang di" userId="6c0d869067c4194b" providerId="LiveId" clId="{C8254FC5-7C8D-44EA-983B-9805B9733D01}" dt="2022-07-02T03:11:26.906" v="806" actId="114"/>
        <pc:sldMkLst>
          <pc:docMk/>
          <pc:sldMk cId="1917354270" sldId="1023"/>
        </pc:sldMkLst>
        <pc:spChg chg="mod">
          <ac:chgData name="wang di" userId="6c0d869067c4194b" providerId="LiveId" clId="{C8254FC5-7C8D-44EA-983B-9805B9733D01}" dt="2022-07-02T02:45:01.057" v="476" actId="207"/>
          <ac:spMkLst>
            <pc:docMk/>
            <pc:sldMk cId="1917354270" sldId="1023"/>
            <ac:spMk id="8" creationId="{00000000-0000-0000-0000-000000000000}"/>
          </ac:spMkLst>
        </pc:spChg>
        <pc:spChg chg="mod">
          <ac:chgData name="wang di" userId="6c0d869067c4194b" providerId="LiveId" clId="{C8254FC5-7C8D-44EA-983B-9805B9733D01}" dt="2022-07-02T02:45:22.529" v="479" actId="207"/>
          <ac:spMkLst>
            <pc:docMk/>
            <pc:sldMk cId="1917354270" sldId="1023"/>
            <ac:spMk id="11" creationId="{00000000-0000-0000-0000-000000000000}"/>
          </ac:spMkLst>
        </pc:spChg>
        <pc:spChg chg="mod">
          <ac:chgData name="wang di" userId="6c0d869067c4194b" providerId="LiveId" clId="{C8254FC5-7C8D-44EA-983B-9805B9733D01}" dt="2022-07-02T03:11:26.906" v="806" actId="114"/>
          <ac:spMkLst>
            <pc:docMk/>
            <pc:sldMk cId="1917354270" sldId="1023"/>
            <ac:spMk id="13" creationId="{00000000-0000-0000-0000-000000000000}"/>
          </ac:spMkLst>
        </pc:spChg>
      </pc:sldChg>
    </pc:docChg>
  </pc:docChgLst>
  <pc:docChgLst>
    <pc:chgData name="wang di" userId="6c0d869067c4194b" providerId="LiveId" clId="{9E4D6941-C698-42F8-9038-447080F8EEF8}"/>
    <pc:docChg chg="undo custSel addSld delSld modSld sldOrd">
      <pc:chgData name="wang di" userId="6c0d869067c4194b" providerId="LiveId" clId="{9E4D6941-C698-42F8-9038-447080F8EEF8}" dt="2023-02-01T09:07:58.328" v="7864" actId="14100"/>
      <pc:docMkLst>
        <pc:docMk/>
      </pc:docMkLst>
      <pc:sldChg chg="addSp delSp modSp mod">
        <pc:chgData name="wang di" userId="6c0d869067c4194b" providerId="LiveId" clId="{9E4D6941-C698-42F8-9038-447080F8EEF8}" dt="2023-02-01T08:45:07.441" v="7661" actId="2711"/>
        <pc:sldMkLst>
          <pc:docMk/>
          <pc:sldMk cId="0" sldId="828"/>
        </pc:sldMkLst>
        <pc:spChg chg="add mod">
          <ac:chgData name="wang di" userId="6c0d869067c4194b" providerId="LiveId" clId="{9E4D6941-C698-42F8-9038-447080F8EEF8}" dt="2023-02-01T08:41:26.474" v="7646" actId="14100"/>
          <ac:spMkLst>
            <pc:docMk/>
            <pc:sldMk cId="0" sldId="828"/>
            <ac:spMk id="6" creationId="{00F1D5A7-C545-0B61-6543-3F2498D9FB66}"/>
          </ac:spMkLst>
        </pc:spChg>
        <pc:spChg chg="mod">
          <ac:chgData name="wang di" userId="6c0d869067c4194b" providerId="LiveId" clId="{9E4D6941-C698-42F8-9038-447080F8EEF8}" dt="2023-01-31T07:27:53.087" v="12"/>
          <ac:spMkLst>
            <pc:docMk/>
            <pc:sldMk cId="0" sldId="828"/>
            <ac:spMk id="7" creationId="{00000000-0000-0000-0000-000000000000}"/>
          </ac:spMkLst>
        </pc:spChg>
        <pc:spChg chg="add del mod">
          <ac:chgData name="wang di" userId="6c0d869067c4194b" providerId="LiveId" clId="{9E4D6941-C698-42F8-9038-447080F8EEF8}" dt="2023-01-31T07:51:05.986" v="402" actId="21"/>
          <ac:spMkLst>
            <pc:docMk/>
            <pc:sldMk cId="0" sldId="828"/>
            <ac:spMk id="9" creationId="{A0134A62-0856-B008-82BF-2A2A123D12CB}"/>
          </ac:spMkLst>
        </pc:spChg>
        <pc:spChg chg="add del mod">
          <ac:chgData name="wang di" userId="6c0d869067c4194b" providerId="LiveId" clId="{9E4D6941-C698-42F8-9038-447080F8EEF8}" dt="2023-01-31T07:48:43.291" v="386" actId="21"/>
          <ac:spMkLst>
            <pc:docMk/>
            <pc:sldMk cId="0" sldId="828"/>
            <ac:spMk id="11" creationId="{24E85286-A5FA-7AFF-E04E-8E0F5243F3F8}"/>
          </ac:spMkLst>
        </pc:spChg>
        <pc:spChg chg="mod">
          <ac:chgData name="wang di" userId="6c0d869067c4194b" providerId="LiveId" clId="{9E4D6941-C698-42F8-9038-447080F8EEF8}" dt="2023-01-31T07:38:09.273" v="358" actId="20577"/>
          <ac:spMkLst>
            <pc:docMk/>
            <pc:sldMk cId="0" sldId="828"/>
            <ac:spMk id="13" creationId="{00000000-0000-0000-0000-000000000000}"/>
          </ac:spMkLst>
        </pc:spChg>
        <pc:spChg chg="mod">
          <ac:chgData name="wang di" userId="6c0d869067c4194b" providerId="LiveId" clId="{9E4D6941-C698-42F8-9038-447080F8EEF8}" dt="2023-02-01T08:45:07.441" v="7661" actId="2711"/>
          <ac:spMkLst>
            <pc:docMk/>
            <pc:sldMk cId="0" sldId="828"/>
            <ac:spMk id="17" creationId="{00000000-0000-0000-0000-000000000000}"/>
          </ac:spMkLst>
        </pc:spChg>
        <pc:picChg chg="del">
          <ac:chgData name="wang di" userId="6c0d869067c4194b" providerId="LiveId" clId="{9E4D6941-C698-42F8-9038-447080F8EEF8}" dt="2023-01-31T07:29:02.356" v="14" actId="478"/>
          <ac:picMkLst>
            <pc:docMk/>
            <pc:sldMk cId="0" sldId="828"/>
            <ac:picMk id="2" creationId="{0719514B-AE6F-BDBC-4830-45B82A1505BA}"/>
          </ac:picMkLst>
        </pc:picChg>
        <pc:picChg chg="add mod">
          <ac:chgData name="wang di" userId="6c0d869067c4194b" providerId="LiveId" clId="{9E4D6941-C698-42F8-9038-447080F8EEF8}" dt="2023-01-31T07:29:24.247" v="18" actId="1076"/>
          <ac:picMkLst>
            <pc:docMk/>
            <pc:sldMk cId="0" sldId="828"/>
            <ac:picMk id="3" creationId="{E8468CAB-0B24-216D-46BD-84167AF9095D}"/>
          </ac:picMkLst>
        </pc:picChg>
        <pc:picChg chg="mod">
          <ac:chgData name="wang di" userId="6c0d869067c4194b" providerId="LiveId" clId="{9E4D6941-C698-42F8-9038-447080F8EEF8}" dt="2023-01-31T07:50:49.287" v="399" actId="1076"/>
          <ac:picMkLst>
            <pc:docMk/>
            <pc:sldMk cId="0" sldId="828"/>
            <ac:picMk id="1028" creationId="{00000000-0000-0000-0000-000000000000}"/>
          </ac:picMkLst>
        </pc:picChg>
      </pc:sldChg>
      <pc:sldChg chg="addSp delSp modSp mod ord modAnim">
        <pc:chgData name="wang di" userId="6c0d869067c4194b" providerId="LiveId" clId="{9E4D6941-C698-42F8-9038-447080F8EEF8}" dt="2023-02-01T09:06:14.865" v="7857" actId="1076"/>
        <pc:sldMkLst>
          <pc:docMk/>
          <pc:sldMk cId="0" sldId="951"/>
        </pc:sldMkLst>
        <pc:spChg chg="del">
          <ac:chgData name="wang di" userId="6c0d869067c4194b" providerId="LiveId" clId="{9E4D6941-C698-42F8-9038-447080F8EEF8}" dt="2023-01-31T07:30:52.829" v="39" actId="478"/>
          <ac:spMkLst>
            <pc:docMk/>
            <pc:sldMk cId="0" sldId="951"/>
            <ac:spMk id="3" creationId="{00000000-0000-0000-0000-000000000000}"/>
          </ac:spMkLst>
        </pc:spChg>
        <pc:spChg chg="add mod ord">
          <ac:chgData name="wang di" userId="6c0d869067c4194b" providerId="LiveId" clId="{9E4D6941-C698-42F8-9038-447080F8EEF8}" dt="2023-02-01T09:06:04.713" v="7855" actId="14100"/>
          <ac:spMkLst>
            <pc:docMk/>
            <pc:sldMk cId="0" sldId="951"/>
            <ac:spMk id="3" creationId="{0A99BB8B-76A1-FED2-C966-95BE5C704A23}"/>
          </ac:spMkLst>
        </pc:spChg>
        <pc:spChg chg="add mod">
          <ac:chgData name="wang di" userId="6c0d869067c4194b" providerId="LiveId" clId="{9E4D6941-C698-42F8-9038-447080F8EEF8}" dt="2023-01-31T07:30:55.128" v="41"/>
          <ac:spMkLst>
            <pc:docMk/>
            <pc:sldMk cId="0" sldId="951"/>
            <ac:spMk id="4" creationId="{E9F81FD1-B3FA-C5A5-B4B9-7D8D5211F78C}"/>
          </ac:spMkLst>
        </pc:spChg>
        <pc:spChg chg="mod">
          <ac:chgData name="wang di" userId="6c0d869067c4194b" providerId="LiveId" clId="{9E4D6941-C698-42F8-9038-447080F8EEF8}" dt="2023-01-31T11:48:18.743" v="1932" actId="20577"/>
          <ac:spMkLst>
            <pc:docMk/>
            <pc:sldMk cId="0" sldId="951"/>
            <ac:spMk id="9" creationId="{00000000-0000-0000-0000-000000000000}"/>
          </ac:spMkLst>
        </pc:spChg>
        <pc:spChg chg="del mod">
          <ac:chgData name="wang di" userId="6c0d869067c4194b" providerId="LiveId" clId="{9E4D6941-C698-42F8-9038-447080F8EEF8}" dt="2023-01-31T11:44:26.654" v="1911" actId="21"/>
          <ac:spMkLst>
            <pc:docMk/>
            <pc:sldMk cId="0" sldId="951"/>
            <ac:spMk id="11" creationId="{1E350A3D-69CA-F797-C425-969C5CF262F3}"/>
          </ac:spMkLst>
        </pc:spChg>
        <pc:spChg chg="add mod">
          <ac:chgData name="wang di" userId="6c0d869067c4194b" providerId="LiveId" clId="{9E4D6941-C698-42F8-9038-447080F8EEF8}" dt="2023-02-01T09:06:14.865" v="7857" actId="1076"/>
          <ac:spMkLst>
            <pc:docMk/>
            <pc:sldMk cId="0" sldId="951"/>
            <ac:spMk id="18" creationId="{1E5A1EBE-88E2-78D0-F91A-D8F35E10C76A}"/>
          </ac:spMkLst>
        </pc:spChg>
        <pc:spChg chg="mod">
          <ac:chgData name="wang di" userId="6c0d869067c4194b" providerId="LiveId" clId="{9E4D6941-C698-42F8-9038-447080F8EEF8}" dt="2023-02-01T03:52:51.110" v="3479" actId="255"/>
          <ac:spMkLst>
            <pc:docMk/>
            <pc:sldMk cId="0" sldId="951"/>
            <ac:spMk id="21" creationId="{00000000-0000-0000-0000-000000000000}"/>
          </ac:spMkLst>
        </pc:spChg>
        <pc:spChg chg="add mod">
          <ac:chgData name="wang di" userId="6c0d869067c4194b" providerId="LiveId" clId="{9E4D6941-C698-42F8-9038-447080F8EEF8}" dt="2023-01-31T12:22:29.153" v="2698" actId="14100"/>
          <ac:spMkLst>
            <pc:docMk/>
            <pc:sldMk cId="0" sldId="951"/>
            <ac:spMk id="23" creationId="{99FDFA03-B3E0-4DC0-5BFA-7F5340D282AF}"/>
          </ac:spMkLst>
        </pc:spChg>
        <pc:spChg chg="add mod">
          <ac:chgData name="wang di" userId="6c0d869067c4194b" providerId="LiveId" clId="{9E4D6941-C698-42F8-9038-447080F8EEF8}" dt="2023-02-01T08:47:11.510" v="7662" actId="1076"/>
          <ac:spMkLst>
            <pc:docMk/>
            <pc:sldMk cId="0" sldId="951"/>
            <ac:spMk id="25" creationId="{5FCF3E52-2FDD-3A4C-57AF-F9967F7E8416}"/>
          </ac:spMkLst>
        </pc:spChg>
        <pc:spChg chg="add del mod">
          <ac:chgData name="wang di" userId="6c0d869067c4194b" providerId="LiveId" clId="{9E4D6941-C698-42F8-9038-447080F8EEF8}" dt="2023-02-01T06:14:44.591" v="4684" actId="478"/>
          <ac:spMkLst>
            <pc:docMk/>
            <pc:sldMk cId="0" sldId="951"/>
            <ac:spMk id="28" creationId="{AE70AA6C-A205-62A8-66F8-2A7048524DCF}"/>
          </ac:spMkLst>
        </pc:spChg>
        <pc:spChg chg="del mod">
          <ac:chgData name="wang di" userId="6c0d869067c4194b" providerId="LiveId" clId="{9E4D6941-C698-42F8-9038-447080F8EEF8}" dt="2023-01-31T10:58:24.987" v="989" actId="478"/>
          <ac:spMkLst>
            <pc:docMk/>
            <pc:sldMk cId="0" sldId="951"/>
            <ac:spMk id="35" creationId="{00000000-0000-0000-0000-000000000000}"/>
          </ac:spMkLst>
        </pc:spChg>
        <pc:picChg chg="del">
          <ac:chgData name="wang di" userId="6c0d869067c4194b" providerId="LiveId" clId="{9E4D6941-C698-42F8-9038-447080F8EEF8}" dt="2023-01-31T10:55:57.343" v="871" actId="478"/>
          <ac:picMkLst>
            <pc:docMk/>
            <pc:sldMk cId="0" sldId="951"/>
            <ac:picMk id="5" creationId="{903A1745-CC38-E00D-E037-53F75DECCC35}"/>
          </ac:picMkLst>
        </pc:picChg>
        <pc:picChg chg="del mod ord replST">
          <ac:chgData name="wang di" userId="6c0d869067c4194b" providerId="LiveId" clId="{9E4D6941-C698-42F8-9038-447080F8EEF8}" dt="2023-01-31T10:56:59.142" v="907" actId="478"/>
          <ac:picMkLst>
            <pc:docMk/>
            <pc:sldMk cId="0" sldId="951"/>
            <ac:picMk id="6" creationId="{90AD0621-9917-F03A-F063-A2FA14B84F29}"/>
          </ac:picMkLst>
        </pc:picChg>
        <pc:picChg chg="del">
          <ac:chgData name="wang di" userId="6c0d869067c4194b" providerId="LiveId" clId="{9E4D6941-C698-42F8-9038-447080F8EEF8}" dt="2023-01-31T07:30:53.713" v="40" actId="478"/>
          <ac:picMkLst>
            <pc:docMk/>
            <pc:sldMk cId="0" sldId="951"/>
            <ac:picMk id="6" creationId="{F2E94E04-980A-E806-9E82-7B95DAAEDD6D}"/>
          </ac:picMkLst>
        </pc:picChg>
        <pc:picChg chg="add mod">
          <ac:chgData name="wang di" userId="6c0d869067c4194b" providerId="LiveId" clId="{9E4D6941-C698-42F8-9038-447080F8EEF8}" dt="2023-01-31T07:30:55.128" v="41"/>
          <ac:picMkLst>
            <pc:docMk/>
            <pc:sldMk cId="0" sldId="951"/>
            <ac:picMk id="7" creationId="{DB17750A-1507-C50F-F923-EB7456E0C070}"/>
          </ac:picMkLst>
        </pc:picChg>
        <pc:picChg chg="del">
          <ac:chgData name="wang di" userId="6c0d869067c4194b" providerId="LiveId" clId="{9E4D6941-C698-42F8-9038-447080F8EEF8}" dt="2023-01-31T10:56:06.289" v="873" actId="478"/>
          <ac:picMkLst>
            <pc:docMk/>
            <pc:sldMk cId="0" sldId="951"/>
            <ac:picMk id="8" creationId="{5C8587FC-5264-90E8-B096-D3DD88D60622}"/>
          </ac:picMkLst>
        </pc:picChg>
        <pc:picChg chg="del mod ord replST">
          <ac:chgData name="wang di" userId="6c0d869067c4194b" providerId="LiveId" clId="{9E4D6941-C698-42F8-9038-447080F8EEF8}" dt="2023-01-31T10:57:22.275" v="943" actId="478"/>
          <ac:picMkLst>
            <pc:docMk/>
            <pc:sldMk cId="0" sldId="951"/>
            <ac:picMk id="12" creationId="{806365C9-39E1-5CC5-B396-969E97A7BDBF}"/>
          </ac:picMkLst>
        </pc:picChg>
        <pc:picChg chg="del mod">
          <ac:chgData name="wang di" userId="6c0d869067c4194b" providerId="LiveId" clId="{9E4D6941-C698-42F8-9038-447080F8EEF8}" dt="2023-01-31T10:55:25.784" v="867" actId="478"/>
          <ac:picMkLst>
            <pc:docMk/>
            <pc:sldMk cId="0" sldId="951"/>
            <ac:picMk id="14" creationId="{00000000-0000-0000-0000-000000000000}"/>
          </ac:picMkLst>
        </pc:picChg>
        <pc:picChg chg="del mod ord replST">
          <ac:chgData name="wang di" userId="6c0d869067c4194b" providerId="LiveId" clId="{9E4D6941-C698-42F8-9038-447080F8EEF8}" dt="2023-01-31T10:57:43.752" v="979" actId="478"/>
          <ac:picMkLst>
            <pc:docMk/>
            <pc:sldMk cId="0" sldId="951"/>
            <ac:picMk id="15" creationId="{5700E87B-8FE9-424F-DC8E-DA48FA4D8410}"/>
          </ac:picMkLst>
        </pc:picChg>
        <pc:picChg chg="del mod ord replST">
          <ac:chgData name="wang di" userId="6c0d869067c4194b" providerId="LiveId" clId="{9E4D6941-C698-42F8-9038-447080F8EEF8}" dt="2023-01-31T12:20:06.945" v="2607" actId="478"/>
          <ac:picMkLst>
            <pc:docMk/>
            <pc:sldMk cId="0" sldId="951"/>
            <ac:picMk id="17" creationId="{5151A1CD-7896-184E-296E-B7F2892FD051}"/>
          </ac:picMkLst>
        </pc:picChg>
        <pc:picChg chg="add del mod">
          <ac:chgData name="wang di" userId="6c0d869067c4194b" providerId="LiveId" clId="{9E4D6941-C698-42F8-9038-447080F8EEF8}" dt="2023-01-31T11:53:35.683" v="2041" actId="478"/>
          <ac:picMkLst>
            <pc:docMk/>
            <pc:sldMk cId="0" sldId="951"/>
            <ac:picMk id="19" creationId="{26733B2C-167C-E889-D668-D8C2BA5C544D}"/>
          </ac:picMkLst>
        </pc:picChg>
        <pc:picChg chg="add del mod">
          <ac:chgData name="wang di" userId="6c0d869067c4194b" providerId="LiveId" clId="{9E4D6941-C698-42F8-9038-447080F8EEF8}" dt="2023-01-31T11:49:37.897" v="1972" actId="478"/>
          <ac:picMkLst>
            <pc:docMk/>
            <pc:sldMk cId="0" sldId="951"/>
            <ac:picMk id="20" creationId="{2D9928A2-8344-3809-8A87-EC658323B98A}"/>
          </ac:picMkLst>
        </pc:picChg>
        <pc:picChg chg="add del mod">
          <ac:chgData name="wang di" userId="6c0d869067c4194b" providerId="LiveId" clId="{9E4D6941-C698-42F8-9038-447080F8EEF8}" dt="2023-01-31T11:49:21.663" v="1941" actId="478"/>
          <ac:picMkLst>
            <pc:docMk/>
            <pc:sldMk cId="0" sldId="951"/>
            <ac:picMk id="22" creationId="{39C899E6-C031-7CD5-F678-57BD41A72C72}"/>
          </ac:picMkLst>
        </pc:picChg>
        <pc:picChg chg="add del mod">
          <ac:chgData name="wang di" userId="6c0d869067c4194b" providerId="LiveId" clId="{9E4D6941-C698-42F8-9038-447080F8EEF8}" dt="2023-01-31T11:54:22.801" v="2073" actId="478"/>
          <ac:picMkLst>
            <pc:docMk/>
            <pc:sldMk cId="0" sldId="951"/>
            <ac:picMk id="24" creationId="{90466A39-8F2F-A65F-6299-D81A223878FA}"/>
          </ac:picMkLst>
        </pc:picChg>
        <pc:picChg chg="del mod ord replST">
          <ac:chgData name="wang di" userId="6c0d869067c4194b" providerId="LiveId" clId="{9E4D6941-C698-42F8-9038-447080F8EEF8}" dt="2023-01-31T11:55:19.136" v="2145" actId="478"/>
          <ac:picMkLst>
            <pc:docMk/>
            <pc:sldMk cId="0" sldId="951"/>
            <ac:picMk id="27" creationId="{68787A36-32C1-0E50-1F09-E2418E10CA68}"/>
          </ac:picMkLst>
        </pc:picChg>
        <pc:picChg chg="del mod ord replST">
          <ac:chgData name="wang di" userId="6c0d869067c4194b" providerId="LiveId" clId="{9E4D6941-C698-42F8-9038-447080F8EEF8}" dt="2023-01-31T11:54:39.003" v="2108" actId="478"/>
          <ac:picMkLst>
            <pc:docMk/>
            <pc:sldMk cId="0" sldId="951"/>
            <ac:picMk id="31" creationId="{64F5F01C-3E23-9F38-FE32-546B4A60CCEE}"/>
          </ac:picMkLst>
        </pc:picChg>
        <pc:picChg chg="mod ord replST">
          <ac:chgData name="wang di" userId="6c0d869067c4194b" providerId="LiveId" clId="{9E4D6941-C698-42F8-9038-447080F8EEF8}" dt="2023-02-01T09:05:22.321" v="7850" actId="14100"/>
          <ac:picMkLst>
            <pc:docMk/>
            <pc:sldMk cId="0" sldId="951"/>
            <ac:picMk id="33" creationId="{BF9FB4FE-8026-547D-2D8F-780401B4AF0C}"/>
          </ac:picMkLst>
        </pc:picChg>
        <pc:picChg chg="mod ord replST">
          <ac:chgData name="wang di" userId="6c0d869067c4194b" providerId="LiveId" clId="{9E4D6941-C698-42F8-9038-447080F8EEF8}" dt="2023-02-01T09:05:47.507" v="7852" actId="14100"/>
          <ac:picMkLst>
            <pc:docMk/>
            <pc:sldMk cId="0" sldId="951"/>
            <ac:picMk id="36" creationId="{33196E3C-0677-7AFF-CFC5-CA719516294B}"/>
          </ac:picMkLst>
        </pc:picChg>
        <pc:picChg chg="mod ord replST">
          <ac:chgData name="wang di" userId="6c0d869067c4194b" providerId="LiveId" clId="{9E4D6941-C698-42F8-9038-447080F8EEF8}" dt="2023-01-31T11:56:28.043" v="2184" actId="1076"/>
          <ac:picMkLst>
            <pc:docMk/>
            <pc:sldMk cId="0" sldId="951"/>
            <ac:picMk id="38" creationId="{B8F02EC9-3CE1-8D65-CC06-681F667C07C7}"/>
          </ac:picMkLst>
        </pc:picChg>
        <pc:picChg chg="add del mod">
          <ac:chgData name="wang di" userId="6c0d869067c4194b" providerId="LiveId" clId="{9E4D6941-C698-42F8-9038-447080F8EEF8}" dt="2023-01-31T11:55:44.137" v="2179" actId="478"/>
          <ac:picMkLst>
            <pc:docMk/>
            <pc:sldMk cId="0" sldId="951"/>
            <ac:picMk id="39" creationId="{AAF9785B-7CEA-5A0B-4A85-466717986A5C}"/>
          </ac:picMkLst>
        </pc:picChg>
        <pc:picChg chg="mod ord replST">
          <ac:chgData name="wang di" userId="6c0d869067c4194b" providerId="LiveId" clId="{9E4D6941-C698-42F8-9038-447080F8EEF8}" dt="2023-01-31T11:56:28.043" v="2184" actId="1076"/>
          <ac:picMkLst>
            <pc:docMk/>
            <pc:sldMk cId="0" sldId="951"/>
            <ac:picMk id="41" creationId="{1294D4F5-4D9F-B251-7E09-3869F7764C39}"/>
          </ac:picMkLst>
        </pc:picChg>
        <pc:picChg chg="del mod ord replST">
          <ac:chgData name="wang di" userId="6c0d869067c4194b" providerId="LiveId" clId="{9E4D6941-C698-42F8-9038-447080F8EEF8}" dt="2023-01-31T12:20:47.358" v="2649" actId="478"/>
          <ac:picMkLst>
            <pc:docMk/>
            <pc:sldMk cId="0" sldId="951"/>
            <ac:picMk id="43" creationId="{988A9324-DF07-5EE4-F177-FC3461DFDDAE}"/>
          </ac:picMkLst>
        </pc:picChg>
        <pc:picChg chg="del mod ord replST">
          <ac:chgData name="wang di" userId="6c0d869067c4194b" providerId="LiveId" clId="{9E4D6941-C698-42F8-9038-447080F8EEF8}" dt="2023-01-31T12:21:37.322" v="2691" actId="478"/>
          <ac:picMkLst>
            <pc:docMk/>
            <pc:sldMk cId="0" sldId="951"/>
            <ac:picMk id="45" creationId="{74949E96-1916-B703-0CE5-D9054FC2D1E8}"/>
          </ac:picMkLst>
        </pc:picChg>
        <pc:picChg chg="mod ord replST">
          <ac:chgData name="wang di" userId="6c0d869067c4194b" providerId="LiveId" clId="{9E4D6941-C698-42F8-9038-447080F8EEF8}" dt="2023-02-01T09:05:52.830" v="7853" actId="14100"/>
          <ac:picMkLst>
            <pc:docMk/>
            <pc:sldMk cId="0" sldId="951"/>
            <ac:picMk id="47" creationId="{A3EC5E02-1CC7-B7AE-9E24-EEC8B40490C3}"/>
          </ac:picMkLst>
        </pc:picChg>
      </pc:sldChg>
      <pc:sldChg chg="addSp delSp modSp mod">
        <pc:chgData name="wang di" userId="6c0d869067c4194b" providerId="LiveId" clId="{9E4D6941-C698-42F8-9038-447080F8EEF8}" dt="2023-02-01T07:45:07.503" v="6157" actId="20577"/>
        <pc:sldMkLst>
          <pc:docMk/>
          <pc:sldMk cId="0" sldId="981"/>
        </pc:sldMkLst>
        <pc:spChg chg="mod">
          <ac:chgData name="wang di" userId="6c0d869067c4194b" providerId="LiveId" clId="{9E4D6941-C698-42F8-9038-447080F8EEF8}" dt="2023-02-01T03:54:12.553" v="3488" actId="255"/>
          <ac:spMkLst>
            <pc:docMk/>
            <pc:sldMk cId="0" sldId="981"/>
            <ac:spMk id="3" creationId="{00000000-0000-0000-0000-000000000000}"/>
          </ac:spMkLst>
        </pc:spChg>
        <pc:spChg chg="add mod">
          <ac:chgData name="wang di" userId="6c0d869067c4194b" providerId="LiveId" clId="{9E4D6941-C698-42F8-9038-447080F8EEF8}" dt="2023-01-31T07:32:10.531" v="62"/>
          <ac:spMkLst>
            <pc:docMk/>
            <pc:sldMk cId="0" sldId="981"/>
            <ac:spMk id="4" creationId="{8031FABD-6BF9-CEC4-D263-F1E415660250}"/>
          </ac:spMkLst>
        </pc:spChg>
        <pc:spChg chg="del">
          <ac:chgData name="wang di" userId="6c0d869067c4194b" providerId="LiveId" clId="{9E4D6941-C698-42F8-9038-447080F8EEF8}" dt="2023-01-31T07:32:08.342" v="60" actId="478"/>
          <ac:spMkLst>
            <pc:docMk/>
            <pc:sldMk cId="0" sldId="981"/>
            <ac:spMk id="5" creationId="{00000000-0000-0000-0000-000000000000}"/>
          </ac:spMkLst>
        </pc:spChg>
        <pc:spChg chg="mod">
          <ac:chgData name="wang di" userId="6c0d869067c4194b" providerId="LiveId" clId="{9E4D6941-C698-42F8-9038-447080F8EEF8}" dt="2023-02-01T07:45:07.503" v="6157" actId="20577"/>
          <ac:spMkLst>
            <pc:docMk/>
            <pc:sldMk cId="0" sldId="981"/>
            <ac:spMk id="8" creationId="{00000000-0000-0000-0000-000000000000}"/>
          </ac:spMkLst>
        </pc:spChg>
        <pc:spChg chg="mod">
          <ac:chgData name="wang di" userId="6c0d869067c4194b" providerId="LiveId" clId="{9E4D6941-C698-42F8-9038-447080F8EEF8}" dt="2023-02-01T07:44:42.693" v="6155" actId="20577"/>
          <ac:spMkLst>
            <pc:docMk/>
            <pc:sldMk cId="0" sldId="981"/>
            <ac:spMk id="14" creationId="{00000000-0000-0000-0000-000000000000}"/>
          </ac:spMkLst>
        </pc:spChg>
        <pc:spChg chg="mod">
          <ac:chgData name="wang di" userId="6c0d869067c4194b" providerId="LiveId" clId="{9E4D6941-C698-42F8-9038-447080F8EEF8}" dt="2023-02-01T03:54:18.320" v="3489" actId="1076"/>
          <ac:spMkLst>
            <pc:docMk/>
            <pc:sldMk cId="0" sldId="981"/>
            <ac:spMk id="17" creationId="{00000000-0000-0000-0000-000000000000}"/>
          </ac:spMkLst>
        </pc:spChg>
        <pc:picChg chg="add mod">
          <ac:chgData name="wang di" userId="6c0d869067c4194b" providerId="LiveId" clId="{9E4D6941-C698-42F8-9038-447080F8EEF8}" dt="2023-01-31T07:32:10.531" v="62"/>
          <ac:picMkLst>
            <pc:docMk/>
            <pc:sldMk cId="0" sldId="981"/>
            <ac:picMk id="6" creationId="{A367E2CF-346B-FE33-844D-CD9DDFC4B673}"/>
          </ac:picMkLst>
        </pc:picChg>
        <pc:picChg chg="del">
          <ac:chgData name="wang di" userId="6c0d869067c4194b" providerId="LiveId" clId="{9E4D6941-C698-42F8-9038-447080F8EEF8}" dt="2023-01-31T07:32:09.157" v="61" actId="478"/>
          <ac:picMkLst>
            <pc:docMk/>
            <pc:sldMk cId="0" sldId="981"/>
            <ac:picMk id="7" creationId="{B9A01EBB-8C41-69DD-A06E-4CA1A69F0688}"/>
          </ac:picMkLst>
        </pc:picChg>
      </pc:sldChg>
      <pc:sldChg chg="addSp delSp modSp mod">
        <pc:chgData name="wang di" userId="6c0d869067c4194b" providerId="LiveId" clId="{9E4D6941-C698-42F8-9038-447080F8EEF8}" dt="2023-01-31T07:53:11.234" v="451" actId="1076"/>
        <pc:sldMkLst>
          <pc:docMk/>
          <pc:sldMk cId="0" sldId="987"/>
        </pc:sldMkLst>
        <pc:spChg chg="add mod">
          <ac:chgData name="wang di" userId="6c0d869067c4194b" providerId="LiveId" clId="{9E4D6941-C698-42F8-9038-447080F8EEF8}" dt="2023-01-31T07:30:19.852" v="28"/>
          <ac:spMkLst>
            <pc:docMk/>
            <pc:sldMk cId="0" sldId="987"/>
            <ac:spMk id="4" creationId="{B69A7FE5-BAE9-F403-8B86-973BA6E1B5D9}"/>
          </ac:spMkLst>
        </pc:spChg>
        <pc:spChg chg="del">
          <ac:chgData name="wang di" userId="6c0d869067c4194b" providerId="LiveId" clId="{9E4D6941-C698-42F8-9038-447080F8EEF8}" dt="2023-01-31T07:30:17.085" v="26" actId="478"/>
          <ac:spMkLst>
            <pc:docMk/>
            <pc:sldMk cId="0" sldId="987"/>
            <ac:spMk id="7" creationId="{00000000-0000-0000-0000-000000000000}"/>
          </ac:spMkLst>
        </pc:spChg>
        <pc:spChg chg="mod">
          <ac:chgData name="wang di" userId="6c0d869067c4194b" providerId="LiveId" clId="{9E4D6941-C698-42F8-9038-447080F8EEF8}" dt="2023-01-31T07:52:44.778" v="436" actId="20577"/>
          <ac:spMkLst>
            <pc:docMk/>
            <pc:sldMk cId="0" sldId="987"/>
            <ac:spMk id="12" creationId="{00000000-0000-0000-0000-000000000000}"/>
          </ac:spMkLst>
        </pc:spChg>
        <pc:spChg chg="mod">
          <ac:chgData name="wang di" userId="6c0d869067c4194b" providerId="LiveId" clId="{9E4D6941-C698-42F8-9038-447080F8EEF8}" dt="2023-01-31T07:53:11.234" v="451" actId="1076"/>
          <ac:spMkLst>
            <pc:docMk/>
            <pc:sldMk cId="0" sldId="987"/>
            <ac:spMk id="15" creationId="{00000000-0000-0000-0000-000000000000}"/>
          </ac:spMkLst>
        </pc:spChg>
        <pc:spChg chg="mod">
          <ac:chgData name="wang di" userId="6c0d869067c4194b" providerId="LiveId" clId="{9E4D6941-C698-42F8-9038-447080F8EEF8}" dt="2023-01-31T07:52:52.714" v="448" actId="20577"/>
          <ac:spMkLst>
            <pc:docMk/>
            <pc:sldMk cId="0" sldId="987"/>
            <ac:spMk id="21" creationId="{00000000-0000-0000-0000-000000000000}"/>
          </ac:spMkLst>
        </pc:spChg>
        <pc:picChg chg="add mod">
          <ac:chgData name="wang di" userId="6c0d869067c4194b" providerId="LiveId" clId="{9E4D6941-C698-42F8-9038-447080F8EEF8}" dt="2023-01-31T07:30:19.852" v="28"/>
          <ac:picMkLst>
            <pc:docMk/>
            <pc:sldMk cId="0" sldId="987"/>
            <ac:picMk id="5" creationId="{73F96649-D716-B2AB-169C-0F404296692F}"/>
          </ac:picMkLst>
        </pc:picChg>
        <pc:picChg chg="del">
          <ac:chgData name="wang di" userId="6c0d869067c4194b" providerId="LiveId" clId="{9E4D6941-C698-42F8-9038-447080F8EEF8}" dt="2023-01-31T07:30:18.204" v="27" actId="478"/>
          <ac:picMkLst>
            <pc:docMk/>
            <pc:sldMk cId="0" sldId="987"/>
            <ac:picMk id="9" creationId="{ACD834C3-2828-297B-B840-0D3E339BCA98}"/>
          </ac:picMkLst>
        </pc:picChg>
      </pc:sldChg>
      <pc:sldChg chg="addSp delSp modSp mod delAnim modAnim">
        <pc:chgData name="wang di" userId="6c0d869067c4194b" providerId="LiveId" clId="{9E4D6941-C698-42F8-9038-447080F8EEF8}" dt="2023-02-01T09:05:07.540" v="7849" actId="14100"/>
        <pc:sldMkLst>
          <pc:docMk/>
          <pc:sldMk cId="0" sldId="989"/>
        </pc:sldMkLst>
        <pc:spChg chg="del">
          <ac:chgData name="wang di" userId="6c0d869067c4194b" providerId="LiveId" clId="{9E4D6941-C698-42F8-9038-447080F8EEF8}" dt="2023-01-31T07:30:36.556" v="33" actId="478"/>
          <ac:spMkLst>
            <pc:docMk/>
            <pc:sldMk cId="0" sldId="989"/>
            <ac:spMk id="3" creationId="{00000000-0000-0000-0000-000000000000}"/>
          </ac:spMkLst>
        </pc:spChg>
        <pc:spChg chg="add mod">
          <ac:chgData name="wang di" userId="6c0d869067c4194b" providerId="LiveId" clId="{9E4D6941-C698-42F8-9038-447080F8EEF8}" dt="2023-01-31T09:28:51.962" v="818"/>
          <ac:spMkLst>
            <pc:docMk/>
            <pc:sldMk cId="0" sldId="989"/>
            <ac:spMk id="3" creationId="{B3F5E962-DE7B-41D1-D8D5-64D188AB2A0E}"/>
          </ac:spMkLst>
        </pc:spChg>
        <pc:spChg chg="add mod">
          <ac:chgData name="wang di" userId="6c0d869067c4194b" providerId="LiveId" clId="{9E4D6941-C698-42F8-9038-447080F8EEF8}" dt="2023-01-31T07:30:39.066" v="35"/>
          <ac:spMkLst>
            <pc:docMk/>
            <pc:sldMk cId="0" sldId="989"/>
            <ac:spMk id="4" creationId="{6E63AB9D-24B3-F4F7-8ED0-87287603AC79}"/>
          </ac:spMkLst>
        </pc:spChg>
        <pc:spChg chg="del">
          <ac:chgData name="wang di" userId="6c0d869067c4194b" providerId="LiveId" clId="{9E4D6941-C698-42F8-9038-447080F8EEF8}" dt="2023-01-31T09:17:03.758" v="766" actId="478"/>
          <ac:spMkLst>
            <pc:docMk/>
            <pc:sldMk cId="0" sldId="989"/>
            <ac:spMk id="18" creationId="{00000000-0000-0000-0000-000000000000}"/>
          </ac:spMkLst>
        </pc:spChg>
        <pc:spChg chg="mod">
          <ac:chgData name="wang di" userId="6c0d869067c4194b" providerId="LiveId" clId="{9E4D6941-C698-42F8-9038-447080F8EEF8}" dt="2023-01-31T09:31:04.913" v="829" actId="20577"/>
          <ac:spMkLst>
            <pc:docMk/>
            <pc:sldMk cId="0" sldId="989"/>
            <ac:spMk id="21" creationId="{00000000-0000-0000-0000-000000000000}"/>
          </ac:spMkLst>
        </pc:spChg>
        <pc:spChg chg="del mod">
          <ac:chgData name="wang di" userId="6c0d869067c4194b" providerId="LiveId" clId="{9E4D6941-C698-42F8-9038-447080F8EEF8}" dt="2023-01-31T09:15:35.661" v="737" actId="478"/>
          <ac:spMkLst>
            <pc:docMk/>
            <pc:sldMk cId="0" sldId="989"/>
            <ac:spMk id="22" creationId="{00000000-0000-0000-0000-000000000000}"/>
          </ac:spMkLst>
        </pc:spChg>
        <pc:spChg chg="del">
          <ac:chgData name="wang di" userId="6c0d869067c4194b" providerId="LiveId" clId="{9E4D6941-C698-42F8-9038-447080F8EEF8}" dt="2023-01-31T09:17:00.983" v="765" actId="478"/>
          <ac:spMkLst>
            <pc:docMk/>
            <pc:sldMk cId="0" sldId="989"/>
            <ac:spMk id="23" creationId="{9922E473-D22C-F6BF-B34A-22A228C55172}"/>
          </ac:spMkLst>
        </pc:spChg>
        <pc:spChg chg="mod">
          <ac:chgData name="wang di" userId="6c0d869067c4194b" providerId="LiveId" clId="{9E4D6941-C698-42F8-9038-447080F8EEF8}" dt="2023-02-01T08:35:05.785" v="7622" actId="1076"/>
          <ac:spMkLst>
            <pc:docMk/>
            <pc:sldMk cId="0" sldId="989"/>
            <ac:spMk id="35" creationId="{00000000-0000-0000-0000-000000000000}"/>
          </ac:spMkLst>
        </pc:spChg>
        <pc:spChg chg="add del mod">
          <ac:chgData name="wang di" userId="6c0d869067c4194b" providerId="LiveId" clId="{9E4D6941-C698-42F8-9038-447080F8EEF8}" dt="2023-01-31T11:13:07.138" v="1441"/>
          <ac:spMkLst>
            <pc:docMk/>
            <pc:sldMk cId="0" sldId="989"/>
            <ac:spMk id="37" creationId="{07C67272-7930-C2E0-FE56-40548411F76A}"/>
          </ac:spMkLst>
        </pc:spChg>
        <pc:spChg chg="add mod">
          <ac:chgData name="wang di" userId="6c0d869067c4194b" providerId="LiveId" clId="{9E4D6941-C698-42F8-9038-447080F8EEF8}" dt="2023-01-31T13:49:34.198" v="3466" actId="20577"/>
          <ac:spMkLst>
            <pc:docMk/>
            <pc:sldMk cId="0" sldId="989"/>
            <ac:spMk id="38" creationId="{B8E62EE1-584E-F96B-5C9B-24EB2549575C}"/>
          </ac:spMkLst>
        </pc:spChg>
        <pc:spChg chg="del">
          <ac:chgData name="wang di" userId="6c0d869067c4194b" providerId="LiveId" clId="{9E4D6941-C698-42F8-9038-447080F8EEF8}" dt="2023-01-31T09:15:40.890" v="738" actId="478"/>
          <ac:spMkLst>
            <pc:docMk/>
            <pc:sldMk cId="0" sldId="989"/>
            <ac:spMk id="64" creationId="{00000000-0000-0000-0000-000000000000}"/>
          </ac:spMkLst>
        </pc:spChg>
        <pc:picChg chg="add mod">
          <ac:chgData name="wang di" userId="6c0d869067c4194b" providerId="LiveId" clId="{9E4D6941-C698-42F8-9038-447080F8EEF8}" dt="2023-01-31T07:30:39.066" v="35"/>
          <ac:picMkLst>
            <pc:docMk/>
            <pc:sldMk cId="0" sldId="989"/>
            <ac:picMk id="5" creationId="{1D5EAF8F-8091-30E7-8B14-8E9944E926B6}"/>
          </ac:picMkLst>
        </pc:picChg>
        <pc:picChg chg="del">
          <ac:chgData name="wang di" userId="6c0d869067c4194b" providerId="LiveId" clId="{9E4D6941-C698-42F8-9038-447080F8EEF8}" dt="2023-01-31T09:16:59.719" v="764" actId="478"/>
          <ac:picMkLst>
            <pc:docMk/>
            <pc:sldMk cId="0" sldId="989"/>
            <ac:picMk id="7" creationId="{00000000-0000-0000-0000-000000000000}"/>
          </ac:picMkLst>
        </pc:picChg>
        <pc:picChg chg="del">
          <ac:chgData name="wang di" userId="6c0d869067c4194b" providerId="LiveId" clId="{9E4D6941-C698-42F8-9038-447080F8EEF8}" dt="2023-01-31T07:30:37.645" v="34" actId="478"/>
          <ac:picMkLst>
            <pc:docMk/>
            <pc:sldMk cId="0" sldId="989"/>
            <ac:picMk id="8" creationId="{E7C21F23-E4AB-8405-610B-00FA0356CD94}"/>
          </ac:picMkLst>
        </pc:picChg>
        <pc:picChg chg="del mod ord replST">
          <ac:chgData name="wang di" userId="6c0d869067c4194b" providerId="LiveId" clId="{9E4D6941-C698-42F8-9038-447080F8EEF8}" dt="2023-01-31T11:04:09.609" v="1268" actId="478"/>
          <ac:picMkLst>
            <pc:docMk/>
            <pc:sldMk cId="0" sldId="989"/>
            <ac:picMk id="9" creationId="{EE0B7662-9BBC-ECF6-8815-3D2E4F1118C8}"/>
          </ac:picMkLst>
        </pc:picChg>
        <pc:picChg chg="del mod ord replST">
          <ac:chgData name="wang di" userId="6c0d869067c4194b" providerId="LiveId" clId="{9E4D6941-C698-42F8-9038-447080F8EEF8}" dt="2023-01-31T11:07:31.589" v="1345" actId="478"/>
          <ac:picMkLst>
            <pc:docMk/>
            <pc:sldMk cId="0" sldId="989"/>
            <ac:picMk id="11" creationId="{AE576866-3624-2CBA-8BF3-4CBF6BC3201D}"/>
          </ac:picMkLst>
        </pc:picChg>
        <pc:picChg chg="del mod ord replST">
          <ac:chgData name="wang di" userId="6c0d869067c4194b" providerId="LiveId" clId="{9E4D6941-C698-42F8-9038-447080F8EEF8}" dt="2023-01-31T11:07:53.212" v="1382" actId="478"/>
          <ac:picMkLst>
            <pc:docMk/>
            <pc:sldMk cId="0" sldId="989"/>
            <ac:picMk id="13" creationId="{AD2B78F5-78C2-D1D7-58A6-517B3770A6F8}"/>
          </ac:picMkLst>
        </pc:picChg>
        <pc:picChg chg="del mod ord replST">
          <ac:chgData name="wang di" userId="6c0d869067c4194b" providerId="LiveId" clId="{9E4D6941-C698-42F8-9038-447080F8EEF8}" dt="2023-01-31T11:08:16.989" v="1418" actId="478"/>
          <ac:picMkLst>
            <pc:docMk/>
            <pc:sldMk cId="0" sldId="989"/>
            <ac:picMk id="15" creationId="{D65BE52A-DCD2-6985-0BC5-62F4A6FFD79D}"/>
          </ac:picMkLst>
        </pc:picChg>
        <pc:picChg chg="del mod ord replST">
          <ac:chgData name="wang di" userId="6c0d869067c4194b" providerId="LiveId" clId="{9E4D6941-C698-42F8-9038-447080F8EEF8}" dt="2023-01-31T11:04:46.482" v="1307" actId="478"/>
          <ac:picMkLst>
            <pc:docMk/>
            <pc:sldMk cId="0" sldId="989"/>
            <ac:picMk id="19" creationId="{CEBBF676-A7AE-E606-0E26-02DDF097731C}"/>
          </ac:picMkLst>
        </pc:picChg>
        <pc:picChg chg="mod ord replST">
          <ac:chgData name="wang di" userId="6c0d869067c4194b" providerId="LiveId" clId="{9E4D6941-C698-42F8-9038-447080F8EEF8}" dt="2023-01-31T11:04:46.482" v="1309" actId="962"/>
          <ac:picMkLst>
            <pc:docMk/>
            <pc:sldMk cId="0" sldId="989"/>
            <ac:picMk id="25" creationId="{3063CA07-4B90-49F8-2898-83504EAD336F}"/>
          </ac:picMkLst>
        </pc:picChg>
        <pc:picChg chg="mod ord replST">
          <ac:chgData name="wang di" userId="6c0d869067c4194b" providerId="LiveId" clId="{9E4D6941-C698-42F8-9038-447080F8EEF8}" dt="2023-01-31T11:07:31.589" v="1347" actId="962"/>
          <ac:picMkLst>
            <pc:docMk/>
            <pc:sldMk cId="0" sldId="989"/>
            <ac:picMk id="27" creationId="{DB09BDE1-0934-4879-74F8-CF26DE351712}"/>
          </ac:picMkLst>
        </pc:picChg>
        <pc:picChg chg="del mod">
          <ac:chgData name="wang di" userId="6c0d869067c4194b" providerId="LiveId" clId="{9E4D6941-C698-42F8-9038-447080F8EEF8}" dt="2023-01-31T11:02:57.479" v="1118" actId="478"/>
          <ac:picMkLst>
            <pc:docMk/>
            <pc:sldMk cId="0" sldId="989"/>
            <ac:picMk id="29" creationId="{00000000-0000-0000-0000-000000000000}"/>
          </ac:picMkLst>
        </pc:picChg>
        <pc:picChg chg="del mod">
          <ac:chgData name="wang di" userId="6c0d869067c4194b" providerId="LiveId" clId="{9E4D6941-C698-42F8-9038-447080F8EEF8}" dt="2023-01-31T11:03:03.889" v="1156" actId="478"/>
          <ac:picMkLst>
            <pc:docMk/>
            <pc:sldMk cId="0" sldId="989"/>
            <ac:picMk id="30" creationId="{00000000-0000-0000-0000-000000000000}"/>
          </ac:picMkLst>
        </pc:picChg>
        <pc:picChg chg="mod ord replST">
          <ac:chgData name="wang di" userId="6c0d869067c4194b" providerId="LiveId" clId="{9E4D6941-C698-42F8-9038-447080F8EEF8}" dt="2023-01-31T11:07:53.212" v="1384" actId="962"/>
          <ac:picMkLst>
            <pc:docMk/>
            <pc:sldMk cId="0" sldId="989"/>
            <ac:picMk id="31" creationId="{C49D5A69-25E3-0B06-5CD1-70DE91EAF299}"/>
          </ac:picMkLst>
        </pc:picChg>
        <pc:picChg chg="del mod">
          <ac:chgData name="wang di" userId="6c0d869067c4194b" providerId="LiveId" clId="{9E4D6941-C698-42F8-9038-447080F8EEF8}" dt="2023-01-31T11:03:10.655" v="1193" actId="478"/>
          <ac:picMkLst>
            <pc:docMk/>
            <pc:sldMk cId="0" sldId="989"/>
            <ac:picMk id="32" creationId="{00000000-0000-0000-0000-000000000000}"/>
          </ac:picMkLst>
        </pc:picChg>
        <pc:picChg chg="del mod">
          <ac:chgData name="wang di" userId="6c0d869067c4194b" providerId="LiveId" clId="{9E4D6941-C698-42F8-9038-447080F8EEF8}" dt="2023-01-31T11:03:17.215" v="1229" actId="478"/>
          <ac:picMkLst>
            <pc:docMk/>
            <pc:sldMk cId="0" sldId="989"/>
            <ac:picMk id="33" creationId="{00000000-0000-0000-0000-000000000000}"/>
          </ac:picMkLst>
        </pc:picChg>
        <pc:picChg chg="mod ord replST">
          <ac:chgData name="wang di" userId="6c0d869067c4194b" providerId="LiveId" clId="{9E4D6941-C698-42F8-9038-447080F8EEF8}" dt="2023-01-31T11:08:16.991" v="1420" actId="962"/>
          <ac:picMkLst>
            <pc:docMk/>
            <pc:sldMk cId="0" sldId="989"/>
            <ac:picMk id="36" creationId="{EC0F3AF0-FCDA-5AFC-A229-D665D9DC0487}"/>
          </ac:picMkLst>
        </pc:picChg>
        <pc:picChg chg="add del mod">
          <ac:chgData name="wang di" userId="6c0d869067c4194b" providerId="LiveId" clId="{9E4D6941-C698-42F8-9038-447080F8EEF8}" dt="2023-02-01T09:05:07.540" v="7849" actId="14100"/>
          <ac:picMkLst>
            <pc:docMk/>
            <pc:sldMk cId="0" sldId="989"/>
            <ac:picMk id="42" creationId="{00000000-0000-0000-0000-000000000000}"/>
          </ac:picMkLst>
        </pc:picChg>
        <pc:picChg chg="del">
          <ac:chgData name="wang di" userId="6c0d869067c4194b" providerId="LiveId" clId="{9E4D6941-C698-42F8-9038-447080F8EEF8}" dt="2023-01-31T09:15:27.185" v="733" actId="478"/>
          <ac:picMkLst>
            <pc:docMk/>
            <pc:sldMk cId="0" sldId="989"/>
            <ac:picMk id="61" creationId="{00000000-0000-0000-0000-000000000000}"/>
          </ac:picMkLst>
        </pc:picChg>
        <pc:cxnChg chg="del">
          <ac:chgData name="wang di" userId="6c0d869067c4194b" providerId="LiveId" clId="{9E4D6941-C698-42F8-9038-447080F8EEF8}" dt="2023-01-31T09:15:28.875" v="734" actId="478"/>
          <ac:cxnSpMkLst>
            <pc:docMk/>
            <pc:sldMk cId="0" sldId="989"/>
            <ac:cxnSpMk id="17" creationId="{00000000-0000-0000-0000-000000000000}"/>
          </ac:cxnSpMkLst>
        </pc:cxnChg>
        <pc:cxnChg chg="del">
          <ac:chgData name="wang di" userId="6c0d869067c4194b" providerId="LiveId" clId="{9E4D6941-C698-42F8-9038-447080F8EEF8}" dt="2023-01-31T09:15:31.033" v="735" actId="478"/>
          <ac:cxnSpMkLst>
            <pc:docMk/>
            <pc:sldMk cId="0" sldId="989"/>
            <ac:cxnSpMk id="20" creationId="{00000000-0000-0000-0000-000000000000}"/>
          </ac:cxnSpMkLst>
        </pc:cxnChg>
      </pc:sldChg>
      <pc:sldChg chg="addSp delSp modSp mod">
        <pc:chgData name="wang di" userId="6c0d869067c4194b" providerId="LiveId" clId="{9E4D6941-C698-42F8-9038-447080F8EEF8}" dt="2023-02-01T09:06:30.163" v="7858" actId="14100"/>
        <pc:sldMkLst>
          <pc:docMk/>
          <pc:sldMk cId="0" sldId="992"/>
        </pc:sldMkLst>
        <pc:spChg chg="del">
          <ac:chgData name="wang di" userId="6c0d869067c4194b" providerId="LiveId" clId="{9E4D6941-C698-42F8-9038-447080F8EEF8}" dt="2023-01-31T07:31:00.196" v="42" actId="478"/>
          <ac:spMkLst>
            <pc:docMk/>
            <pc:sldMk cId="0" sldId="992"/>
            <ac:spMk id="3" creationId="{00000000-0000-0000-0000-000000000000}"/>
          </ac:spMkLst>
        </pc:spChg>
        <pc:spChg chg="add mod">
          <ac:chgData name="wang di" userId="6c0d869067c4194b" providerId="LiveId" clId="{9E4D6941-C698-42F8-9038-447080F8EEF8}" dt="2023-02-01T08:38:06.707" v="7629" actId="113"/>
          <ac:spMkLst>
            <pc:docMk/>
            <pc:sldMk cId="0" sldId="992"/>
            <ac:spMk id="3" creationId="{850D2861-C05B-E3F2-401B-1FD6975612CA}"/>
          </ac:spMkLst>
        </pc:spChg>
        <pc:spChg chg="add mod">
          <ac:chgData name="wang di" userId="6c0d869067c4194b" providerId="LiveId" clId="{9E4D6941-C698-42F8-9038-447080F8EEF8}" dt="2023-01-31T07:31:02.446" v="44"/>
          <ac:spMkLst>
            <pc:docMk/>
            <pc:sldMk cId="0" sldId="992"/>
            <ac:spMk id="4" creationId="{BDCA9260-3F9E-930F-8A21-612343E028CF}"/>
          </ac:spMkLst>
        </pc:spChg>
        <pc:spChg chg="del">
          <ac:chgData name="wang di" userId="6c0d869067c4194b" providerId="LiveId" clId="{9E4D6941-C698-42F8-9038-447080F8EEF8}" dt="2023-01-31T11:44:16.700" v="1908" actId="478"/>
          <ac:spMkLst>
            <pc:docMk/>
            <pc:sldMk cId="0" sldId="992"/>
            <ac:spMk id="16" creationId="{00000000-0000-0000-0000-000000000000}"/>
          </ac:spMkLst>
        </pc:spChg>
        <pc:spChg chg="add del mod">
          <ac:chgData name="wang di" userId="6c0d869067c4194b" providerId="LiveId" clId="{9E4D6941-C698-42F8-9038-447080F8EEF8}" dt="2023-01-31T12:04:06.619" v="2281"/>
          <ac:spMkLst>
            <pc:docMk/>
            <pc:sldMk cId="0" sldId="992"/>
            <ac:spMk id="17" creationId="{F41001EB-6DC4-81CE-B942-9224554F0BDF}"/>
          </ac:spMkLst>
        </pc:spChg>
        <pc:spChg chg="mod">
          <ac:chgData name="wang di" userId="6c0d869067c4194b" providerId="LiveId" clId="{9E4D6941-C698-42F8-9038-447080F8EEF8}" dt="2023-02-01T03:53:01.243" v="3480" actId="255"/>
          <ac:spMkLst>
            <pc:docMk/>
            <pc:sldMk cId="0" sldId="992"/>
            <ac:spMk id="21" creationId="{00000000-0000-0000-0000-000000000000}"/>
          </ac:spMkLst>
        </pc:spChg>
        <pc:spChg chg="mod">
          <ac:chgData name="wang di" userId="6c0d869067c4194b" providerId="LiveId" clId="{9E4D6941-C698-42F8-9038-447080F8EEF8}" dt="2023-02-01T08:36:13.055" v="7625" actId="1076"/>
          <ac:spMkLst>
            <pc:docMk/>
            <pc:sldMk cId="0" sldId="992"/>
            <ac:spMk id="35" creationId="{00000000-0000-0000-0000-000000000000}"/>
          </ac:spMkLst>
        </pc:spChg>
        <pc:spChg chg="mod">
          <ac:chgData name="wang di" userId="6c0d869067c4194b" providerId="LiveId" clId="{9E4D6941-C698-42F8-9038-447080F8EEF8}" dt="2023-01-31T13:05:31.447" v="2712" actId="114"/>
          <ac:spMkLst>
            <pc:docMk/>
            <pc:sldMk cId="0" sldId="992"/>
            <ac:spMk id="37" creationId="{00000000-0000-0000-0000-000000000000}"/>
          </ac:spMkLst>
        </pc:spChg>
        <pc:spChg chg="mod">
          <ac:chgData name="wang di" userId="6c0d869067c4194b" providerId="LiveId" clId="{9E4D6941-C698-42F8-9038-447080F8EEF8}" dt="2023-02-01T08:36:13.055" v="7625" actId="1076"/>
          <ac:spMkLst>
            <pc:docMk/>
            <pc:sldMk cId="0" sldId="992"/>
            <ac:spMk id="52" creationId="{00000000-0000-0000-0000-000000000000}"/>
          </ac:spMkLst>
        </pc:spChg>
        <pc:spChg chg="del">
          <ac:chgData name="wang di" userId="6c0d869067c4194b" providerId="LiveId" clId="{9E4D6941-C698-42F8-9038-447080F8EEF8}" dt="2023-01-31T11:44:20.906" v="1910" actId="478"/>
          <ac:spMkLst>
            <pc:docMk/>
            <pc:sldMk cId="0" sldId="992"/>
            <ac:spMk id="54" creationId="{00000000-0000-0000-0000-000000000000}"/>
          </ac:spMkLst>
        </pc:spChg>
        <pc:picChg chg="add mod">
          <ac:chgData name="wang di" userId="6c0d869067c4194b" providerId="LiveId" clId="{9E4D6941-C698-42F8-9038-447080F8EEF8}" dt="2023-01-31T07:31:02.446" v="44"/>
          <ac:picMkLst>
            <pc:docMk/>
            <pc:sldMk cId="0" sldId="992"/>
            <ac:picMk id="5" creationId="{874641EC-7F1F-7A5B-404B-6AFDD15B6DF3}"/>
          </ac:picMkLst>
        </pc:picChg>
        <pc:picChg chg="mod ord replST">
          <ac:chgData name="wang di" userId="6c0d869067c4194b" providerId="LiveId" clId="{9E4D6941-C698-42F8-9038-447080F8EEF8}" dt="2023-02-01T08:36:13.055" v="7625" actId="1076"/>
          <ac:picMkLst>
            <pc:docMk/>
            <pc:sldMk cId="0" sldId="992"/>
            <ac:picMk id="7" creationId="{B2045C16-F114-89BE-E101-4C94BB996F8D}"/>
          </ac:picMkLst>
        </pc:picChg>
        <pc:picChg chg="del">
          <ac:chgData name="wang di" userId="6c0d869067c4194b" providerId="LiveId" clId="{9E4D6941-C698-42F8-9038-447080F8EEF8}" dt="2023-01-31T07:31:01.318" v="43" actId="478"/>
          <ac:picMkLst>
            <pc:docMk/>
            <pc:sldMk cId="0" sldId="992"/>
            <ac:picMk id="7" creationId="{C6F22242-E961-F48D-A991-0112054AB8B7}"/>
          </ac:picMkLst>
        </pc:picChg>
        <pc:picChg chg="del">
          <ac:chgData name="wang di" userId="6c0d869067c4194b" providerId="LiveId" clId="{9E4D6941-C698-42F8-9038-447080F8EEF8}" dt="2023-01-31T11:44:14.769" v="1907" actId="478"/>
          <ac:picMkLst>
            <pc:docMk/>
            <pc:sldMk cId="0" sldId="992"/>
            <ac:picMk id="8" creationId="{00000000-0000-0000-0000-000000000000}"/>
          </ac:picMkLst>
        </pc:picChg>
        <pc:picChg chg="mod ord replST">
          <ac:chgData name="wang di" userId="6c0d869067c4194b" providerId="LiveId" clId="{9E4D6941-C698-42F8-9038-447080F8EEF8}" dt="2023-02-01T09:06:30.163" v="7858" actId="14100"/>
          <ac:picMkLst>
            <pc:docMk/>
            <pc:sldMk cId="0" sldId="992"/>
            <ac:picMk id="10" creationId="{DFFC92BE-B210-E5E0-03CD-9400232810BA}"/>
          </ac:picMkLst>
        </pc:picChg>
        <pc:picChg chg="del">
          <ac:chgData name="wang di" userId="6c0d869067c4194b" providerId="LiveId" clId="{9E4D6941-C698-42F8-9038-447080F8EEF8}" dt="2023-01-31T11:44:18.764" v="1909" actId="478"/>
          <ac:picMkLst>
            <pc:docMk/>
            <pc:sldMk cId="0" sldId="992"/>
            <ac:picMk id="11" creationId="{00000000-0000-0000-0000-000000000000}"/>
          </ac:picMkLst>
        </pc:picChg>
        <pc:picChg chg="mod ord replST">
          <ac:chgData name="wang di" userId="6c0d869067c4194b" providerId="LiveId" clId="{9E4D6941-C698-42F8-9038-447080F8EEF8}" dt="2023-02-01T08:36:13.055" v="7625" actId="1076"/>
          <ac:picMkLst>
            <pc:docMk/>
            <pc:sldMk cId="0" sldId="992"/>
            <ac:picMk id="13" creationId="{6511FFBD-2DE2-806E-111D-5F379804F28D}"/>
          </ac:picMkLst>
        </pc:picChg>
        <pc:picChg chg="mod ord replST">
          <ac:chgData name="wang di" userId="6c0d869067c4194b" providerId="LiveId" clId="{9E4D6941-C698-42F8-9038-447080F8EEF8}" dt="2023-02-01T08:36:13.055" v="7625" actId="1076"/>
          <ac:picMkLst>
            <pc:docMk/>
            <pc:sldMk cId="0" sldId="992"/>
            <ac:picMk id="15" creationId="{FC67CFC6-27EA-C143-3AD2-EDC918CE8C04}"/>
          </ac:picMkLst>
        </pc:picChg>
        <pc:picChg chg="add del mod">
          <ac:chgData name="wang di" userId="6c0d869067c4194b" providerId="LiveId" clId="{9E4D6941-C698-42F8-9038-447080F8EEF8}" dt="2023-01-31T12:06:35.286" v="2317" actId="478"/>
          <ac:picMkLst>
            <pc:docMk/>
            <pc:sldMk cId="0" sldId="992"/>
            <ac:picMk id="18" creationId="{D2A6A13D-A79B-A826-07E5-7BF0E33B3B7B}"/>
          </ac:picMkLst>
        </pc:picChg>
        <pc:picChg chg="del mod ord replST">
          <ac:chgData name="wang di" userId="6c0d869067c4194b" providerId="LiveId" clId="{9E4D6941-C698-42F8-9038-447080F8EEF8}" dt="2023-02-01T08:36:03.573" v="7624" actId="478"/>
          <ac:picMkLst>
            <pc:docMk/>
            <pc:sldMk cId="0" sldId="992"/>
            <ac:picMk id="20" creationId="{578A7019-C2EA-787E-D076-513F5FEB1100}"/>
          </ac:picMkLst>
        </pc:picChg>
        <pc:picChg chg="del">
          <ac:chgData name="wang di" userId="6c0d869067c4194b" providerId="LiveId" clId="{9E4D6941-C698-42F8-9038-447080F8EEF8}" dt="2023-01-31T11:44:09.838" v="1905" actId="478"/>
          <ac:picMkLst>
            <pc:docMk/>
            <pc:sldMk cId="0" sldId="992"/>
            <ac:picMk id="24" creationId="{00000000-0000-0000-0000-000000000000}"/>
          </ac:picMkLst>
        </pc:picChg>
        <pc:picChg chg="del">
          <ac:chgData name="wang di" userId="6c0d869067c4194b" providerId="LiveId" clId="{9E4D6941-C698-42F8-9038-447080F8EEF8}" dt="2023-01-31T11:44:12.337" v="1906" actId="478"/>
          <ac:picMkLst>
            <pc:docMk/>
            <pc:sldMk cId="0" sldId="992"/>
            <ac:picMk id="26" creationId="{00000000-0000-0000-0000-000000000000}"/>
          </ac:picMkLst>
        </pc:picChg>
        <pc:picChg chg="del mod">
          <ac:chgData name="wang di" userId="6c0d869067c4194b" providerId="LiveId" clId="{9E4D6941-C698-42F8-9038-447080F8EEF8}" dt="2023-01-31T11:34:56.036" v="1821" actId="478"/>
          <ac:picMkLst>
            <pc:docMk/>
            <pc:sldMk cId="0" sldId="992"/>
            <ac:picMk id="34" creationId="{00000000-0000-0000-0000-000000000000}"/>
          </ac:picMkLst>
        </pc:picChg>
        <pc:picChg chg="del mod">
          <ac:chgData name="wang di" userId="6c0d869067c4194b" providerId="LiveId" clId="{9E4D6941-C698-42F8-9038-447080F8EEF8}" dt="2023-01-31T11:35:05.081" v="1860" actId="478"/>
          <ac:picMkLst>
            <pc:docMk/>
            <pc:sldMk cId="0" sldId="992"/>
            <ac:picMk id="43" creationId="{00000000-0000-0000-0000-000000000000}"/>
          </ac:picMkLst>
        </pc:picChg>
        <pc:picChg chg="del mod">
          <ac:chgData name="wang di" userId="6c0d869067c4194b" providerId="LiveId" clId="{9E4D6941-C698-42F8-9038-447080F8EEF8}" dt="2023-01-31T11:35:11.643" v="1895" actId="478"/>
          <ac:picMkLst>
            <pc:docMk/>
            <pc:sldMk cId="0" sldId="992"/>
            <ac:picMk id="46" creationId="{00000000-0000-0000-0000-000000000000}"/>
          </ac:picMkLst>
        </pc:picChg>
        <pc:picChg chg="del mod">
          <ac:chgData name="wang di" userId="6c0d869067c4194b" providerId="LiveId" clId="{9E4D6941-C698-42F8-9038-447080F8EEF8}" dt="2023-01-31T11:34:33.247" v="1783" actId="478"/>
          <ac:picMkLst>
            <pc:docMk/>
            <pc:sldMk cId="0" sldId="992"/>
            <ac:picMk id="48" creationId="{00000000-0000-0000-0000-000000000000}"/>
          </ac:picMkLst>
        </pc:picChg>
      </pc:sldChg>
      <pc:sldChg chg="addSp delSp modSp mod">
        <pc:chgData name="wang di" userId="6c0d869067c4194b" providerId="LiveId" clId="{9E4D6941-C698-42F8-9038-447080F8EEF8}" dt="2023-02-01T03:53:09.666" v="3481" actId="255"/>
        <pc:sldMkLst>
          <pc:docMk/>
          <pc:sldMk cId="0" sldId="994"/>
        </pc:sldMkLst>
        <pc:spChg chg="add mod">
          <ac:chgData name="wang di" userId="6c0d869067c4194b" providerId="LiveId" clId="{9E4D6941-C698-42F8-9038-447080F8EEF8}" dt="2023-01-31T07:31:10.201" v="48"/>
          <ac:spMkLst>
            <pc:docMk/>
            <pc:sldMk cId="0" sldId="994"/>
            <ac:spMk id="4" creationId="{C801CF4B-1B5B-24A4-EF73-0EF7FCF01298}"/>
          </ac:spMkLst>
        </pc:spChg>
        <pc:spChg chg="del">
          <ac:chgData name="wang di" userId="6c0d869067c4194b" providerId="LiveId" clId="{9E4D6941-C698-42F8-9038-447080F8EEF8}" dt="2023-01-31T07:31:08.053" v="45" actId="478"/>
          <ac:spMkLst>
            <pc:docMk/>
            <pc:sldMk cId="0" sldId="994"/>
            <ac:spMk id="8" creationId="{00000000-0000-0000-0000-000000000000}"/>
          </ac:spMkLst>
        </pc:spChg>
        <pc:spChg chg="mod">
          <ac:chgData name="wang di" userId="6c0d869067c4194b" providerId="LiveId" clId="{9E4D6941-C698-42F8-9038-447080F8EEF8}" dt="2023-02-01T03:53:09.666" v="3481" actId="255"/>
          <ac:spMkLst>
            <pc:docMk/>
            <pc:sldMk cId="0" sldId="994"/>
            <ac:spMk id="21" creationId="{00000000-0000-0000-0000-000000000000}"/>
          </ac:spMkLst>
        </pc:spChg>
        <pc:picChg chg="add mod">
          <ac:chgData name="wang di" userId="6c0d869067c4194b" providerId="LiveId" clId="{9E4D6941-C698-42F8-9038-447080F8EEF8}" dt="2023-01-31T07:31:10.201" v="48"/>
          <ac:picMkLst>
            <pc:docMk/>
            <pc:sldMk cId="0" sldId="994"/>
            <ac:picMk id="7" creationId="{AB89C587-1DA7-9012-4B4A-E8AF27785B73}"/>
          </ac:picMkLst>
        </pc:picChg>
        <pc:picChg chg="del mod">
          <ac:chgData name="wang di" userId="6c0d869067c4194b" providerId="LiveId" clId="{9E4D6941-C698-42F8-9038-447080F8EEF8}" dt="2023-01-31T07:31:09.033" v="47" actId="478"/>
          <ac:picMkLst>
            <pc:docMk/>
            <pc:sldMk cId="0" sldId="994"/>
            <ac:picMk id="11" creationId="{81FB6249-9D73-5D3D-9A1E-76F057B70CA4}"/>
          </ac:picMkLst>
        </pc:picChg>
      </pc:sldChg>
      <pc:sldChg chg="addSp delSp modSp mod">
        <pc:chgData name="wang di" userId="6c0d869067c4194b" providerId="LiveId" clId="{9E4D6941-C698-42F8-9038-447080F8EEF8}" dt="2023-02-01T09:07:10.210" v="7862" actId="1076"/>
        <pc:sldMkLst>
          <pc:docMk/>
          <pc:sldMk cId="0" sldId="995"/>
        </pc:sldMkLst>
        <pc:spChg chg="del">
          <ac:chgData name="wang di" userId="6c0d869067c4194b" providerId="LiveId" clId="{9E4D6941-C698-42F8-9038-447080F8EEF8}" dt="2023-01-31T07:31:17.714" v="51" actId="478"/>
          <ac:spMkLst>
            <pc:docMk/>
            <pc:sldMk cId="0" sldId="995"/>
            <ac:spMk id="5" creationId="{00000000-0000-0000-0000-000000000000}"/>
          </ac:spMkLst>
        </pc:spChg>
        <pc:spChg chg="add mod">
          <ac:chgData name="wang di" userId="6c0d869067c4194b" providerId="LiveId" clId="{9E4D6941-C698-42F8-9038-447080F8EEF8}" dt="2023-01-31T07:31:19.257" v="52"/>
          <ac:spMkLst>
            <pc:docMk/>
            <pc:sldMk cId="0" sldId="995"/>
            <ac:spMk id="7" creationId="{285FC91A-5997-E83F-2937-9F89CB5977BE}"/>
          </ac:spMkLst>
        </pc:spChg>
        <pc:spChg chg="mod">
          <ac:chgData name="wang di" userId="6c0d869067c4194b" providerId="LiveId" clId="{9E4D6941-C698-42F8-9038-447080F8EEF8}" dt="2023-02-01T08:38:21.523" v="7630" actId="113"/>
          <ac:spMkLst>
            <pc:docMk/>
            <pc:sldMk cId="0" sldId="995"/>
            <ac:spMk id="9" creationId="{00000000-0000-0000-0000-000000000000}"/>
          </ac:spMkLst>
        </pc:spChg>
        <pc:spChg chg="mod">
          <ac:chgData name="wang di" userId="6c0d869067c4194b" providerId="LiveId" clId="{9E4D6941-C698-42F8-9038-447080F8EEF8}" dt="2023-02-01T03:53:19.785" v="3483" actId="20577"/>
          <ac:spMkLst>
            <pc:docMk/>
            <pc:sldMk cId="0" sldId="995"/>
            <ac:spMk id="12" creationId="{00000000-0000-0000-0000-000000000000}"/>
          </ac:spMkLst>
        </pc:spChg>
        <pc:spChg chg="del">
          <ac:chgData name="wang di" userId="6c0d869067c4194b" providerId="LiveId" clId="{9E4D6941-C698-42F8-9038-447080F8EEF8}" dt="2023-01-31T07:31:15.136" v="49" actId="478"/>
          <ac:spMkLst>
            <pc:docMk/>
            <pc:sldMk cId="0" sldId="995"/>
            <ac:spMk id="17" creationId="{00000000-0000-0000-0000-000000000000}"/>
          </ac:spMkLst>
        </pc:spChg>
        <pc:spChg chg="mod">
          <ac:chgData name="wang di" userId="6c0d869067c4194b" providerId="LiveId" clId="{9E4D6941-C698-42F8-9038-447080F8EEF8}" dt="2023-02-01T09:07:10.210" v="7862" actId="1076"/>
          <ac:spMkLst>
            <pc:docMk/>
            <pc:sldMk cId="0" sldId="995"/>
            <ac:spMk id="18" creationId="{00000000-0000-0000-0000-000000000000}"/>
          </ac:spMkLst>
        </pc:spChg>
        <pc:picChg chg="del">
          <ac:chgData name="wang di" userId="6c0d869067c4194b" providerId="LiveId" clId="{9E4D6941-C698-42F8-9038-447080F8EEF8}" dt="2023-01-31T07:31:16.453" v="50" actId="478"/>
          <ac:picMkLst>
            <pc:docMk/>
            <pc:sldMk cId="0" sldId="995"/>
            <ac:picMk id="2" creationId="{A32A2A41-BDE4-36E2-91BA-A4338AE875EA}"/>
          </ac:picMkLst>
        </pc:picChg>
        <pc:picChg chg="mod ord replST">
          <ac:chgData name="wang di" userId="6c0d869067c4194b" providerId="LiveId" clId="{9E4D6941-C698-42F8-9038-447080F8EEF8}" dt="2023-02-01T09:06:58.814" v="7859" actId="14100"/>
          <ac:picMkLst>
            <pc:docMk/>
            <pc:sldMk cId="0" sldId="995"/>
            <ac:picMk id="5" creationId="{BA6CDE56-9CDE-EE63-436B-8017898DF5EA}"/>
          </ac:picMkLst>
        </pc:picChg>
        <pc:picChg chg="add mod">
          <ac:chgData name="wang di" userId="6c0d869067c4194b" providerId="LiveId" clId="{9E4D6941-C698-42F8-9038-447080F8EEF8}" dt="2023-01-31T07:31:19.257" v="52"/>
          <ac:picMkLst>
            <pc:docMk/>
            <pc:sldMk cId="0" sldId="995"/>
            <ac:picMk id="8" creationId="{E070D0D1-40AD-D7BA-B44A-9BE2D0961A38}"/>
          </ac:picMkLst>
        </pc:picChg>
        <pc:picChg chg="del mod">
          <ac:chgData name="wang di" userId="6c0d869067c4194b" providerId="LiveId" clId="{9E4D6941-C698-42F8-9038-447080F8EEF8}" dt="2023-01-31T11:33:48.635" v="1743" actId="478"/>
          <ac:picMkLst>
            <pc:docMk/>
            <pc:sldMk cId="0" sldId="995"/>
            <ac:picMk id="15" creationId="{00000000-0000-0000-0000-000000000000}"/>
          </ac:picMkLst>
        </pc:picChg>
      </pc:sldChg>
      <pc:sldChg chg="addSp delSp modSp mod">
        <pc:chgData name="wang di" userId="6c0d869067c4194b" providerId="LiveId" clId="{9E4D6941-C698-42F8-9038-447080F8EEF8}" dt="2023-02-01T08:47:19.033" v="7663" actId="1076"/>
        <pc:sldMkLst>
          <pc:docMk/>
          <pc:sldMk cId="0" sldId="996"/>
        </pc:sldMkLst>
        <pc:spChg chg="add mod">
          <ac:chgData name="wang di" userId="6c0d869067c4194b" providerId="LiveId" clId="{9E4D6941-C698-42F8-9038-447080F8EEF8}" dt="2023-01-31T07:31:26.599" v="55"/>
          <ac:spMkLst>
            <pc:docMk/>
            <pc:sldMk cId="0" sldId="996"/>
            <ac:spMk id="3" creationId="{2C19D6F6-8803-8308-66CF-320005FFBDE7}"/>
          </ac:spMkLst>
        </pc:spChg>
        <pc:spChg chg="del">
          <ac:chgData name="wang di" userId="6c0d869067c4194b" providerId="LiveId" clId="{9E4D6941-C698-42F8-9038-447080F8EEF8}" dt="2023-01-31T07:31:24.341" v="53" actId="478"/>
          <ac:spMkLst>
            <pc:docMk/>
            <pc:sldMk cId="0" sldId="996"/>
            <ac:spMk id="4" creationId="{00000000-0000-0000-0000-000000000000}"/>
          </ac:spMkLst>
        </pc:spChg>
        <pc:spChg chg="mod">
          <ac:chgData name="wang di" userId="6c0d869067c4194b" providerId="LiveId" clId="{9E4D6941-C698-42F8-9038-447080F8EEF8}" dt="2023-01-31T13:48:33.356" v="3462" actId="114"/>
          <ac:spMkLst>
            <pc:docMk/>
            <pc:sldMk cId="0" sldId="996"/>
            <ac:spMk id="7" creationId="{00000000-0000-0000-0000-000000000000}"/>
          </ac:spMkLst>
        </pc:spChg>
        <pc:spChg chg="mod">
          <ac:chgData name="wang di" userId="6c0d869067c4194b" providerId="LiveId" clId="{9E4D6941-C698-42F8-9038-447080F8EEF8}" dt="2023-02-01T03:53:33.875" v="3485" actId="20577"/>
          <ac:spMkLst>
            <pc:docMk/>
            <pc:sldMk cId="0" sldId="996"/>
            <ac:spMk id="12" creationId="{00000000-0000-0000-0000-000000000000}"/>
          </ac:spMkLst>
        </pc:spChg>
        <pc:spChg chg="mod">
          <ac:chgData name="wang di" userId="6c0d869067c4194b" providerId="LiveId" clId="{9E4D6941-C698-42F8-9038-447080F8EEF8}" dt="2023-02-01T08:47:19.033" v="7663" actId="1076"/>
          <ac:spMkLst>
            <pc:docMk/>
            <pc:sldMk cId="0" sldId="996"/>
            <ac:spMk id="27" creationId="{00000000-0000-0000-0000-000000000000}"/>
          </ac:spMkLst>
        </pc:spChg>
        <pc:picChg chg="del">
          <ac:chgData name="wang di" userId="6c0d869067c4194b" providerId="LiveId" clId="{9E4D6941-C698-42F8-9038-447080F8EEF8}" dt="2023-01-31T07:31:25.370" v="54" actId="478"/>
          <ac:picMkLst>
            <pc:docMk/>
            <pc:sldMk cId="0" sldId="996"/>
            <ac:picMk id="2" creationId="{4C53959E-5179-AB36-9F1C-9081492D377A}"/>
          </ac:picMkLst>
        </pc:picChg>
        <pc:picChg chg="mod ord replST">
          <ac:chgData name="wang di" userId="6c0d869067c4194b" providerId="LiveId" clId="{9E4D6941-C698-42F8-9038-447080F8EEF8}" dt="2023-01-31T11:57:31.719" v="2220" actId="962"/>
          <ac:picMkLst>
            <pc:docMk/>
            <pc:sldMk cId="0" sldId="996"/>
            <ac:picMk id="4" creationId="{DEA92204-3004-6166-A75E-F046E47CE2AA}"/>
          </ac:picMkLst>
        </pc:picChg>
        <pc:picChg chg="add mod">
          <ac:chgData name="wang di" userId="6c0d869067c4194b" providerId="LiveId" clId="{9E4D6941-C698-42F8-9038-447080F8EEF8}" dt="2023-01-31T07:31:26.599" v="55"/>
          <ac:picMkLst>
            <pc:docMk/>
            <pc:sldMk cId="0" sldId="996"/>
            <ac:picMk id="5" creationId="{410B23A2-26D0-95C5-5436-14D3B550C30D}"/>
          </ac:picMkLst>
        </pc:picChg>
        <pc:picChg chg="del mod">
          <ac:chgData name="wang di" userId="6c0d869067c4194b" providerId="LiveId" clId="{9E4D6941-C698-42F8-9038-447080F8EEF8}" dt="2023-01-31T11:57:49.919" v="2251" actId="478"/>
          <ac:picMkLst>
            <pc:docMk/>
            <pc:sldMk cId="0" sldId="996"/>
            <ac:picMk id="8" creationId="{BA0327B4-0682-7B2B-1829-3CFCFED1860D}"/>
          </ac:picMkLst>
        </pc:picChg>
        <pc:picChg chg="mod ord replST">
          <ac:chgData name="wang di" userId="6c0d869067c4194b" providerId="LiveId" clId="{9E4D6941-C698-42F8-9038-447080F8EEF8}" dt="2023-01-31T11:57:58.890" v="2254" actId="1076"/>
          <ac:picMkLst>
            <pc:docMk/>
            <pc:sldMk cId="0" sldId="996"/>
            <ac:picMk id="10" creationId="{C806F31B-A907-6EC4-EF96-04A1A3A7CDD6}"/>
          </ac:picMkLst>
        </pc:picChg>
        <pc:picChg chg="del mod">
          <ac:chgData name="wang di" userId="6c0d869067c4194b" providerId="LiveId" clId="{9E4D6941-C698-42F8-9038-447080F8EEF8}" dt="2023-01-31T11:57:31.706" v="2218" actId="478"/>
          <ac:picMkLst>
            <pc:docMk/>
            <pc:sldMk cId="0" sldId="996"/>
            <ac:picMk id="15" creationId="{954E580B-A1BF-ED75-BE1F-F8AB752C296C}"/>
          </ac:picMkLst>
        </pc:picChg>
      </pc:sldChg>
      <pc:sldChg chg="addSp delSp modSp mod">
        <pc:chgData name="wang di" userId="6c0d869067c4194b" providerId="LiveId" clId="{9E4D6941-C698-42F8-9038-447080F8EEF8}" dt="2023-02-01T03:53:41.520" v="3486" actId="255"/>
        <pc:sldMkLst>
          <pc:docMk/>
          <pc:sldMk cId="0" sldId="997"/>
        </pc:sldMkLst>
        <pc:spChg chg="add mod">
          <ac:chgData name="wang di" userId="6c0d869067c4194b" providerId="LiveId" clId="{9E4D6941-C698-42F8-9038-447080F8EEF8}" dt="2023-01-31T07:32:33.312" v="74"/>
          <ac:spMkLst>
            <pc:docMk/>
            <pc:sldMk cId="0" sldId="997"/>
            <ac:spMk id="2" creationId="{2478CE42-418B-F714-81B1-E200D0182585}"/>
          </ac:spMkLst>
        </pc:spChg>
        <pc:spChg chg="del">
          <ac:chgData name="wang di" userId="6c0d869067c4194b" providerId="LiveId" clId="{9E4D6941-C698-42F8-9038-447080F8EEF8}" dt="2023-01-31T07:32:31.055" v="72" actId="478"/>
          <ac:spMkLst>
            <pc:docMk/>
            <pc:sldMk cId="0" sldId="997"/>
            <ac:spMk id="4" creationId="{00000000-0000-0000-0000-000000000000}"/>
          </ac:spMkLst>
        </pc:spChg>
        <pc:spChg chg="mod">
          <ac:chgData name="wang di" userId="6c0d869067c4194b" providerId="LiveId" clId="{9E4D6941-C698-42F8-9038-447080F8EEF8}" dt="2023-02-01T03:53:41.520" v="3486" actId="255"/>
          <ac:spMkLst>
            <pc:docMk/>
            <pc:sldMk cId="0" sldId="997"/>
            <ac:spMk id="21" creationId="{00000000-0000-0000-0000-000000000000}"/>
          </ac:spMkLst>
        </pc:spChg>
        <pc:spChg chg="mod">
          <ac:chgData name="wang di" userId="6c0d869067c4194b" providerId="LiveId" clId="{9E4D6941-C698-42F8-9038-447080F8EEF8}" dt="2023-01-31T13:52:51.708" v="3468" actId="20577"/>
          <ac:spMkLst>
            <pc:docMk/>
            <pc:sldMk cId="0" sldId="997"/>
            <ac:spMk id="27" creationId="{00000000-0000-0000-0000-000000000000}"/>
          </ac:spMkLst>
        </pc:spChg>
        <pc:picChg chg="mod ord replST">
          <ac:chgData name="wang di" userId="6c0d869067c4194b" providerId="LiveId" clId="{9E4D6941-C698-42F8-9038-447080F8EEF8}" dt="2023-01-31T11:32:13.646" v="1592" actId="962"/>
          <ac:picMkLst>
            <pc:docMk/>
            <pc:sldMk cId="0" sldId="997"/>
            <ac:picMk id="6" creationId="{6A4E103D-31C6-802F-82B0-7C2DC6777EED}"/>
          </ac:picMkLst>
        </pc:picChg>
        <pc:picChg chg="del">
          <ac:chgData name="wang di" userId="6c0d869067c4194b" providerId="LiveId" clId="{9E4D6941-C698-42F8-9038-447080F8EEF8}" dt="2023-01-31T07:32:32.129" v="73" actId="478"/>
          <ac:picMkLst>
            <pc:docMk/>
            <pc:sldMk cId="0" sldId="997"/>
            <ac:picMk id="6" creationId="{B7C1D6BE-834D-D619-A6F0-712B1D1596DB}"/>
          </ac:picMkLst>
        </pc:picChg>
        <pc:picChg chg="add mod">
          <ac:chgData name="wang di" userId="6c0d869067c4194b" providerId="LiveId" clId="{9E4D6941-C698-42F8-9038-447080F8EEF8}" dt="2023-01-31T07:32:33.312" v="74"/>
          <ac:picMkLst>
            <pc:docMk/>
            <pc:sldMk cId="0" sldId="997"/>
            <ac:picMk id="7" creationId="{27BB3474-567D-0F4D-624C-A8893A558D66}"/>
          </ac:picMkLst>
        </pc:picChg>
        <pc:picChg chg="mod ord replST">
          <ac:chgData name="wang di" userId="6c0d869067c4194b" providerId="LiveId" clId="{9E4D6941-C698-42F8-9038-447080F8EEF8}" dt="2023-01-31T11:32:40.158" v="1633" actId="962"/>
          <ac:picMkLst>
            <pc:docMk/>
            <pc:sldMk cId="0" sldId="997"/>
            <ac:picMk id="9" creationId="{15B2C655-7D61-1BC6-265A-D6A77ECF254C}"/>
          </ac:picMkLst>
        </pc:picChg>
        <pc:picChg chg="del mod ord replST">
          <ac:chgData name="wang di" userId="6c0d869067c4194b" providerId="LiveId" clId="{9E4D6941-C698-42F8-9038-447080F8EEF8}" dt="2023-01-31T11:33:28.193" v="1707" actId="478"/>
          <ac:picMkLst>
            <pc:docMk/>
            <pc:sldMk cId="0" sldId="997"/>
            <ac:picMk id="11" creationId="{2EE66842-ABAB-B8A8-FC63-609F83D784A0}"/>
          </ac:picMkLst>
        </pc:picChg>
        <pc:picChg chg="mod ord replST">
          <ac:chgData name="wang di" userId="6c0d869067c4194b" providerId="LiveId" clId="{9E4D6941-C698-42F8-9038-447080F8EEF8}" dt="2023-01-31T11:33:28.193" v="1709" actId="962"/>
          <ac:picMkLst>
            <pc:docMk/>
            <pc:sldMk cId="0" sldId="997"/>
            <ac:picMk id="15" creationId="{83926BCD-60B5-1096-DA16-7235108F7C61}"/>
          </ac:picMkLst>
        </pc:picChg>
        <pc:picChg chg="del mod">
          <ac:chgData name="wang di" userId="6c0d869067c4194b" providerId="LiveId" clId="{9E4D6941-C698-42F8-9038-447080F8EEF8}" dt="2023-01-31T11:32:13.646" v="1590" actId="478"/>
          <ac:picMkLst>
            <pc:docMk/>
            <pc:sldMk cId="0" sldId="997"/>
            <ac:picMk id="24" creationId="{00000000-0000-0000-0000-000000000000}"/>
          </ac:picMkLst>
        </pc:picChg>
        <pc:picChg chg="del mod">
          <ac:chgData name="wang di" userId="6c0d869067c4194b" providerId="LiveId" clId="{9E4D6941-C698-42F8-9038-447080F8EEF8}" dt="2023-01-31T11:32:55.143" v="1669" actId="478"/>
          <ac:picMkLst>
            <pc:docMk/>
            <pc:sldMk cId="0" sldId="997"/>
            <ac:picMk id="28" creationId="{00000000-0000-0000-0000-000000000000}"/>
          </ac:picMkLst>
        </pc:picChg>
        <pc:picChg chg="del mod">
          <ac:chgData name="wang di" userId="6c0d869067c4194b" providerId="LiveId" clId="{9E4D6941-C698-42F8-9038-447080F8EEF8}" dt="2023-01-31T11:32:40.158" v="1631" actId="478"/>
          <ac:picMkLst>
            <pc:docMk/>
            <pc:sldMk cId="0" sldId="997"/>
            <ac:picMk id="33" creationId="{00000000-0000-0000-0000-000000000000}"/>
          </ac:picMkLst>
        </pc:picChg>
      </pc:sldChg>
      <pc:sldChg chg="addSp delSp modSp add del mod">
        <pc:chgData name="wang di" userId="6c0d869067c4194b" providerId="LiveId" clId="{9E4D6941-C698-42F8-9038-447080F8EEF8}" dt="2023-01-31T13:13:41.032" v="2715" actId="2696"/>
        <pc:sldMkLst>
          <pc:docMk/>
          <pc:sldMk cId="0" sldId="999"/>
        </pc:sldMkLst>
        <pc:spChg chg="add mod">
          <ac:chgData name="wang di" userId="6c0d869067c4194b" providerId="LiveId" clId="{9E4D6941-C698-42F8-9038-447080F8EEF8}" dt="2023-01-31T07:32:21.582" v="68"/>
          <ac:spMkLst>
            <pc:docMk/>
            <pc:sldMk cId="0" sldId="999"/>
            <ac:spMk id="2" creationId="{CD7EEA9C-E98B-C929-321E-67E18A72855A}"/>
          </ac:spMkLst>
        </pc:spChg>
        <pc:spChg chg="del">
          <ac:chgData name="wang di" userId="6c0d869067c4194b" providerId="LiveId" clId="{9E4D6941-C698-42F8-9038-447080F8EEF8}" dt="2023-01-31T07:32:19.521" v="66" actId="478"/>
          <ac:spMkLst>
            <pc:docMk/>
            <pc:sldMk cId="0" sldId="999"/>
            <ac:spMk id="7" creationId="{00000000-0000-0000-0000-000000000000}"/>
          </ac:spMkLst>
        </pc:spChg>
        <pc:picChg chg="add mod">
          <ac:chgData name="wang di" userId="6c0d869067c4194b" providerId="LiveId" clId="{9E4D6941-C698-42F8-9038-447080F8EEF8}" dt="2023-01-31T07:32:21.582" v="68"/>
          <ac:picMkLst>
            <pc:docMk/>
            <pc:sldMk cId="0" sldId="999"/>
            <ac:picMk id="4" creationId="{7B959F6B-1555-A5F3-91D7-A90F3C9D37BB}"/>
          </ac:picMkLst>
        </pc:picChg>
        <pc:picChg chg="del">
          <ac:chgData name="wang di" userId="6c0d869067c4194b" providerId="LiveId" clId="{9E4D6941-C698-42F8-9038-447080F8EEF8}" dt="2023-01-31T07:32:20.316" v="67" actId="478"/>
          <ac:picMkLst>
            <pc:docMk/>
            <pc:sldMk cId="0" sldId="999"/>
            <ac:picMk id="14" creationId="{BC281AEC-E2C5-63E0-DB8E-D1A204D44FAC}"/>
          </ac:picMkLst>
        </pc:picChg>
      </pc:sldChg>
      <pc:sldChg chg="addSp delSp modSp mod">
        <pc:chgData name="wang di" userId="6c0d869067c4194b" providerId="LiveId" clId="{9E4D6941-C698-42F8-9038-447080F8EEF8}" dt="2023-02-01T09:07:58.328" v="7864" actId="14100"/>
        <pc:sldMkLst>
          <pc:docMk/>
          <pc:sldMk cId="0" sldId="1000"/>
        </pc:sldMkLst>
        <pc:spChg chg="add mod">
          <ac:chgData name="wang di" userId="6c0d869067c4194b" providerId="LiveId" clId="{9E4D6941-C698-42F8-9038-447080F8EEF8}" dt="2023-01-31T07:32:26.427" v="71"/>
          <ac:spMkLst>
            <pc:docMk/>
            <pc:sldMk cId="0" sldId="1000"/>
            <ac:spMk id="2" creationId="{E0A558D0-56C6-5E37-EDD1-4AEE7BDFA1CF}"/>
          </ac:spMkLst>
        </pc:spChg>
        <pc:spChg chg="del">
          <ac:chgData name="wang di" userId="6c0d869067c4194b" providerId="LiveId" clId="{9E4D6941-C698-42F8-9038-447080F8EEF8}" dt="2023-01-31T07:32:24.452" v="69" actId="478"/>
          <ac:spMkLst>
            <pc:docMk/>
            <pc:sldMk cId="0" sldId="1000"/>
            <ac:spMk id="4" creationId="{00000000-0000-0000-0000-000000000000}"/>
          </ac:spMkLst>
        </pc:spChg>
        <pc:spChg chg="mod">
          <ac:chgData name="wang di" userId="6c0d869067c4194b" providerId="LiveId" clId="{9E4D6941-C698-42F8-9038-447080F8EEF8}" dt="2023-01-31T13:52:57.670" v="3470" actId="20577"/>
          <ac:spMkLst>
            <pc:docMk/>
            <pc:sldMk cId="0" sldId="1000"/>
            <ac:spMk id="6" creationId="{00000000-0000-0000-0000-000000000000}"/>
          </ac:spMkLst>
        </pc:spChg>
        <pc:spChg chg="mod">
          <ac:chgData name="wang di" userId="6c0d869067c4194b" providerId="LiveId" clId="{9E4D6941-C698-42F8-9038-447080F8EEF8}" dt="2023-01-31T13:34:58.232" v="3134" actId="1076"/>
          <ac:spMkLst>
            <pc:docMk/>
            <pc:sldMk cId="0" sldId="1000"/>
            <ac:spMk id="8" creationId="{00000000-0000-0000-0000-000000000000}"/>
          </ac:spMkLst>
        </pc:spChg>
        <pc:spChg chg="mod">
          <ac:chgData name="wang di" userId="6c0d869067c4194b" providerId="LiveId" clId="{9E4D6941-C698-42F8-9038-447080F8EEF8}" dt="2023-01-31T13:34:58.232" v="3134" actId="1076"/>
          <ac:spMkLst>
            <pc:docMk/>
            <pc:sldMk cId="0" sldId="1000"/>
            <ac:spMk id="9" creationId="{00000000-0000-0000-0000-000000000000}"/>
          </ac:spMkLst>
        </pc:spChg>
        <pc:spChg chg="mod">
          <ac:chgData name="wang di" userId="6c0d869067c4194b" providerId="LiveId" clId="{9E4D6941-C698-42F8-9038-447080F8EEF8}" dt="2023-01-31T13:34:58.232" v="3134" actId="1076"/>
          <ac:spMkLst>
            <pc:docMk/>
            <pc:sldMk cId="0" sldId="1000"/>
            <ac:spMk id="10" creationId="{00000000-0000-0000-0000-000000000000}"/>
          </ac:spMkLst>
        </pc:spChg>
        <pc:spChg chg="mod">
          <ac:chgData name="wang di" userId="6c0d869067c4194b" providerId="LiveId" clId="{9E4D6941-C698-42F8-9038-447080F8EEF8}" dt="2023-01-31T13:34:58.232" v="3134" actId="1076"/>
          <ac:spMkLst>
            <pc:docMk/>
            <pc:sldMk cId="0" sldId="1000"/>
            <ac:spMk id="14" creationId="{00000000-0000-0000-0000-000000000000}"/>
          </ac:spMkLst>
        </pc:spChg>
        <pc:spChg chg="mod">
          <ac:chgData name="wang di" userId="6c0d869067c4194b" providerId="LiveId" clId="{9E4D6941-C698-42F8-9038-447080F8EEF8}" dt="2023-01-31T13:29:43.751" v="2927" actId="1076"/>
          <ac:spMkLst>
            <pc:docMk/>
            <pc:sldMk cId="0" sldId="1000"/>
            <ac:spMk id="16" creationId="{00000000-0000-0000-0000-000000000000}"/>
          </ac:spMkLst>
        </pc:spChg>
        <pc:spChg chg="mod">
          <ac:chgData name="wang di" userId="6c0d869067c4194b" providerId="LiveId" clId="{9E4D6941-C698-42F8-9038-447080F8EEF8}" dt="2023-02-01T03:53:52.650" v="3487" actId="255"/>
          <ac:spMkLst>
            <pc:docMk/>
            <pc:sldMk cId="0" sldId="1000"/>
            <ac:spMk id="21" creationId="{00000000-0000-0000-0000-000000000000}"/>
          </ac:spMkLst>
        </pc:spChg>
        <pc:spChg chg="del">
          <ac:chgData name="wang di" userId="6c0d869067c4194b" providerId="LiveId" clId="{9E4D6941-C698-42F8-9038-447080F8EEF8}" dt="2023-01-31T13:20:27.180" v="2719" actId="21"/>
          <ac:spMkLst>
            <pc:docMk/>
            <pc:sldMk cId="0" sldId="1000"/>
            <ac:spMk id="22" creationId="{00000000-0000-0000-0000-000000000000}"/>
          </ac:spMkLst>
        </pc:spChg>
        <pc:picChg chg="add mod">
          <ac:chgData name="wang di" userId="6c0d869067c4194b" providerId="LiveId" clId="{9E4D6941-C698-42F8-9038-447080F8EEF8}" dt="2023-01-31T07:32:26.427" v="71"/>
          <ac:picMkLst>
            <pc:docMk/>
            <pc:sldMk cId="0" sldId="1000"/>
            <ac:picMk id="3" creationId="{F39D6651-9F30-D12F-6127-08029FEA87B7}"/>
          </ac:picMkLst>
        </pc:picChg>
        <pc:picChg chg="del mod ord replST">
          <ac:chgData name="wang di" userId="6c0d869067c4194b" providerId="LiveId" clId="{9E4D6941-C698-42F8-9038-447080F8EEF8}" dt="2023-02-01T09:03:33.501" v="7770" actId="478"/>
          <ac:picMkLst>
            <pc:docMk/>
            <pc:sldMk cId="0" sldId="1000"/>
            <ac:picMk id="5" creationId="{8520900D-12A6-351A-5295-744CE1F20B22}"/>
          </ac:picMkLst>
        </pc:picChg>
        <pc:picChg chg="del mod">
          <ac:chgData name="wang di" userId="6c0d869067c4194b" providerId="LiveId" clId="{9E4D6941-C698-42F8-9038-447080F8EEF8}" dt="2023-01-31T13:20:58.618" v="2757" actId="478"/>
          <ac:picMkLst>
            <pc:docMk/>
            <pc:sldMk cId="0" sldId="1000"/>
            <ac:picMk id="7" creationId="{00000000-0000-0000-0000-000000000000}"/>
          </ac:picMkLst>
        </pc:picChg>
        <pc:picChg chg="mod ord replST">
          <ac:chgData name="wang di" userId="6c0d869067c4194b" providerId="LiveId" clId="{9E4D6941-C698-42F8-9038-447080F8EEF8}" dt="2023-02-01T09:03:33.502" v="7772" actId="962"/>
          <ac:picMkLst>
            <pc:docMk/>
            <pc:sldMk cId="0" sldId="1000"/>
            <ac:picMk id="7" creationId="{C7A8929C-FA68-E0BD-2EC7-5F1AC3E66CBC}"/>
          </ac:picMkLst>
        </pc:picChg>
        <pc:picChg chg="del mod">
          <ac:chgData name="wang di" userId="6c0d869067c4194b" providerId="LiveId" clId="{9E4D6941-C698-42F8-9038-447080F8EEF8}" dt="2023-02-01T09:03:39.406" v="7811" actId="478"/>
          <ac:picMkLst>
            <pc:docMk/>
            <pc:sldMk cId="0" sldId="1000"/>
            <ac:picMk id="11" creationId="{00000000-0000-0000-0000-000000000000}"/>
          </ac:picMkLst>
        </pc:picChg>
        <pc:picChg chg="del">
          <ac:chgData name="wang di" userId="6c0d869067c4194b" providerId="LiveId" clId="{9E4D6941-C698-42F8-9038-447080F8EEF8}" dt="2023-01-31T13:13:24.856" v="2713" actId="478"/>
          <ac:picMkLst>
            <pc:docMk/>
            <pc:sldMk cId="0" sldId="1000"/>
            <ac:picMk id="12" creationId="{00000000-0000-0000-0000-000000000000}"/>
          </ac:picMkLst>
        </pc:picChg>
        <pc:picChg chg="del">
          <ac:chgData name="wang di" userId="6c0d869067c4194b" providerId="LiveId" clId="{9E4D6941-C698-42F8-9038-447080F8EEF8}" dt="2023-01-31T13:13:26.605" v="2714" actId="478"/>
          <ac:picMkLst>
            <pc:docMk/>
            <pc:sldMk cId="0" sldId="1000"/>
            <ac:picMk id="15" creationId="{00000000-0000-0000-0000-000000000000}"/>
          </ac:picMkLst>
        </pc:picChg>
        <pc:picChg chg="mod ord replST">
          <ac:chgData name="wang di" userId="6c0d869067c4194b" providerId="LiveId" clId="{9E4D6941-C698-42F8-9038-447080F8EEF8}" dt="2023-02-01T09:03:39.406" v="7813" actId="962"/>
          <ac:picMkLst>
            <pc:docMk/>
            <pc:sldMk cId="0" sldId="1000"/>
            <ac:picMk id="15" creationId="{19FCAE8A-F91C-D00D-0727-B2D44D818AA3}"/>
          </ac:picMkLst>
        </pc:picChg>
        <pc:picChg chg="del">
          <ac:chgData name="wang di" userId="6c0d869067c4194b" providerId="LiveId" clId="{9E4D6941-C698-42F8-9038-447080F8EEF8}" dt="2023-01-31T07:32:25.188" v="70" actId="478"/>
          <ac:picMkLst>
            <pc:docMk/>
            <pc:sldMk cId="0" sldId="1000"/>
            <ac:picMk id="17" creationId="{D96283AC-3A92-49B7-4A30-8423A1B66E2D}"/>
          </ac:picMkLst>
        </pc:picChg>
        <pc:picChg chg="mod ord replST">
          <ac:chgData name="wang di" userId="6c0d869067c4194b" providerId="LiveId" clId="{9E4D6941-C698-42F8-9038-447080F8EEF8}" dt="2023-02-01T09:03:44.279" v="7845" actId="962"/>
          <ac:picMkLst>
            <pc:docMk/>
            <pc:sldMk cId="0" sldId="1000"/>
            <ac:picMk id="18" creationId="{2C33C6B8-7F63-9A5A-CFE1-ECAFFC7C7E41}"/>
          </ac:picMkLst>
        </pc:picChg>
        <pc:picChg chg="del mod replST">
          <ac:chgData name="wang di" userId="6c0d869067c4194b" providerId="LiveId" clId="{9E4D6941-C698-42F8-9038-447080F8EEF8}" dt="2023-01-31T13:23:49.594" v="2811" actId="478"/>
          <ac:picMkLst>
            <pc:docMk/>
            <pc:sldMk cId="0" sldId="1000"/>
            <ac:picMk id="18" creationId="{BADC8763-2D58-6F46-3689-B26C61206DB0}"/>
          </ac:picMkLst>
        </pc:picChg>
        <pc:picChg chg="del mod ord replST">
          <ac:chgData name="wang di" userId="6c0d869067c4194b" providerId="LiveId" clId="{9E4D6941-C698-42F8-9038-447080F8EEF8}" dt="2023-01-31T13:36:12.624" v="3167" actId="478"/>
          <ac:picMkLst>
            <pc:docMk/>
            <pc:sldMk cId="0" sldId="1000"/>
            <ac:picMk id="20" creationId="{999061E5-5662-3DEF-E0FD-9B7D3970C07D}"/>
          </ac:picMkLst>
        </pc:picChg>
        <pc:picChg chg="del mod replST">
          <ac:chgData name="wang di" userId="6c0d869067c4194b" providerId="LiveId" clId="{9E4D6941-C698-42F8-9038-447080F8EEF8}" dt="2023-01-31T13:36:21.565" v="3198" actId="478"/>
          <ac:picMkLst>
            <pc:docMk/>
            <pc:sldMk cId="0" sldId="1000"/>
            <ac:picMk id="24" creationId="{BA4341E1-A077-967E-2B32-1E7E3AC354D5}"/>
          </ac:picMkLst>
        </pc:picChg>
        <pc:picChg chg="del mod replST">
          <ac:chgData name="wang di" userId="6c0d869067c4194b" providerId="LiveId" clId="{9E4D6941-C698-42F8-9038-447080F8EEF8}" dt="2023-01-31T13:28:48.008" v="2898" actId="478"/>
          <ac:picMkLst>
            <pc:docMk/>
            <pc:sldMk cId="0" sldId="1000"/>
            <ac:picMk id="26" creationId="{589BA077-32A6-CE92-DC64-65560D7CE1B6}"/>
          </ac:picMkLst>
        </pc:picChg>
        <pc:picChg chg="del mod ord replST">
          <ac:chgData name="wang di" userId="6c0d869067c4194b" providerId="LiveId" clId="{9E4D6941-C698-42F8-9038-447080F8EEF8}" dt="2023-01-31T13:31:45.181" v="2965" actId="478"/>
          <ac:picMkLst>
            <pc:docMk/>
            <pc:sldMk cId="0" sldId="1000"/>
            <ac:picMk id="28" creationId="{2569F49A-AF11-EB37-1752-377BFFB1DB2E}"/>
          </ac:picMkLst>
        </pc:picChg>
        <pc:picChg chg="del mod replST">
          <ac:chgData name="wang di" userId="6c0d869067c4194b" providerId="LiveId" clId="{9E4D6941-C698-42F8-9038-447080F8EEF8}" dt="2023-01-31T13:34:44.151" v="3132" actId="478"/>
          <ac:picMkLst>
            <pc:docMk/>
            <pc:sldMk cId="0" sldId="1000"/>
            <ac:picMk id="30" creationId="{66BCE1D5-31E2-0CD4-A543-F2171F507DBC}"/>
          </ac:picMkLst>
        </pc:picChg>
        <pc:picChg chg="add del mod">
          <ac:chgData name="wang di" userId="6c0d869067c4194b" providerId="LiveId" clId="{9E4D6941-C698-42F8-9038-447080F8EEF8}" dt="2023-01-31T13:32:20.111" v="2998" actId="478"/>
          <ac:picMkLst>
            <pc:docMk/>
            <pc:sldMk cId="0" sldId="1000"/>
            <ac:picMk id="31" creationId="{1937BC78-7E94-9F6F-627C-3CD9F619E38C}"/>
          </ac:picMkLst>
        </pc:picChg>
        <pc:picChg chg="add del mod">
          <ac:chgData name="wang di" userId="6c0d869067c4194b" providerId="LiveId" clId="{9E4D6941-C698-42F8-9038-447080F8EEF8}" dt="2023-01-31T13:34:44.956" v="3133" actId="478"/>
          <ac:picMkLst>
            <pc:docMk/>
            <pc:sldMk cId="0" sldId="1000"/>
            <ac:picMk id="32" creationId="{80FC04DF-2CF8-419F-C175-135DBE4392C3}"/>
          </ac:picMkLst>
        </pc:picChg>
        <pc:picChg chg="del mod ord replST">
          <ac:chgData name="wang di" userId="6c0d869067c4194b" providerId="LiveId" clId="{9E4D6941-C698-42F8-9038-447080F8EEF8}" dt="2023-01-31T13:33:36.868" v="3031" actId="478"/>
          <ac:picMkLst>
            <pc:docMk/>
            <pc:sldMk cId="0" sldId="1000"/>
            <ac:picMk id="34" creationId="{E02766AA-ECC5-3D27-C549-82A7E7B15DF3}"/>
          </ac:picMkLst>
        </pc:picChg>
        <pc:picChg chg="del mod ord replST">
          <ac:chgData name="wang di" userId="6c0d869067c4194b" providerId="LiveId" clId="{9E4D6941-C698-42F8-9038-447080F8EEF8}" dt="2023-01-31T13:34:00.124" v="3067" actId="478"/>
          <ac:picMkLst>
            <pc:docMk/>
            <pc:sldMk cId="0" sldId="1000"/>
            <ac:picMk id="36" creationId="{03D6A10C-D74A-5667-573E-EC559CD6C864}"/>
          </ac:picMkLst>
        </pc:picChg>
        <pc:picChg chg="del mod ord replST">
          <ac:chgData name="wang di" userId="6c0d869067c4194b" providerId="LiveId" clId="{9E4D6941-C698-42F8-9038-447080F8EEF8}" dt="2023-01-31T13:33:47.232" v="3064" actId="478"/>
          <ac:picMkLst>
            <pc:docMk/>
            <pc:sldMk cId="0" sldId="1000"/>
            <ac:picMk id="38" creationId="{034BBA3C-1F7F-FDA4-9378-0197BE28C05F}"/>
          </ac:picMkLst>
        </pc:picChg>
        <pc:picChg chg="del mod ord replST">
          <ac:chgData name="wang di" userId="6c0d869067c4194b" providerId="LiveId" clId="{9E4D6941-C698-42F8-9038-447080F8EEF8}" dt="2023-01-31T13:34:30.354" v="3097" actId="478"/>
          <ac:picMkLst>
            <pc:docMk/>
            <pc:sldMk cId="0" sldId="1000"/>
            <ac:picMk id="40" creationId="{266F33AB-BC35-91D8-328F-715495705ACC}"/>
          </ac:picMkLst>
        </pc:picChg>
        <pc:picChg chg="del mod ord replST">
          <ac:chgData name="wang di" userId="6c0d869067c4194b" providerId="LiveId" clId="{9E4D6941-C698-42F8-9038-447080F8EEF8}" dt="2023-01-31T13:34:41.093" v="3129" actId="478"/>
          <ac:picMkLst>
            <pc:docMk/>
            <pc:sldMk cId="0" sldId="1000"/>
            <ac:picMk id="42" creationId="{222E1C84-DA73-BE58-1074-2C2D7085E92F}"/>
          </ac:picMkLst>
        </pc:picChg>
        <pc:picChg chg="mod ord replST">
          <ac:chgData name="wang di" userId="6c0d869067c4194b" providerId="LiveId" clId="{9E4D6941-C698-42F8-9038-447080F8EEF8}" dt="2023-02-01T09:07:58.328" v="7864" actId="14100"/>
          <ac:picMkLst>
            <pc:docMk/>
            <pc:sldMk cId="0" sldId="1000"/>
            <ac:picMk id="44" creationId="{2219E855-0CF5-5AD7-E1C8-CD0767F7F7B7}"/>
          </ac:picMkLst>
        </pc:picChg>
        <pc:picChg chg="del mod ord replST">
          <ac:chgData name="wang di" userId="6c0d869067c4194b" providerId="LiveId" clId="{9E4D6941-C698-42F8-9038-447080F8EEF8}" dt="2023-02-01T09:03:44.278" v="7843" actId="478"/>
          <ac:picMkLst>
            <pc:docMk/>
            <pc:sldMk cId="0" sldId="1000"/>
            <ac:picMk id="46" creationId="{68454D7D-DA27-4DB3-4F4E-B50BCD0C261E}"/>
          </ac:picMkLst>
        </pc:picChg>
        <pc:picChg chg="del mod ord replST">
          <ac:chgData name="wang di" userId="6c0d869067c4194b" providerId="LiveId" clId="{9E4D6941-C698-42F8-9038-447080F8EEF8}" dt="2023-01-31T13:36:55.998" v="3229" actId="478"/>
          <ac:picMkLst>
            <pc:docMk/>
            <pc:sldMk cId="0" sldId="1000"/>
            <ac:picMk id="48" creationId="{4E0B8792-89A7-9A6D-779C-8B8334090BD6}"/>
          </ac:picMkLst>
        </pc:picChg>
        <pc:picChg chg="del mod ord replST">
          <ac:chgData name="wang di" userId="6c0d869067c4194b" providerId="LiveId" clId="{9E4D6941-C698-42F8-9038-447080F8EEF8}" dt="2023-01-31T13:37:15.226" v="3260" actId="478"/>
          <ac:picMkLst>
            <pc:docMk/>
            <pc:sldMk cId="0" sldId="1000"/>
            <ac:picMk id="50" creationId="{E90CE325-061D-E462-7153-283C8062579A}"/>
          </ac:picMkLst>
        </pc:picChg>
        <pc:picChg chg="del mod ord replST">
          <ac:chgData name="wang di" userId="6c0d869067c4194b" providerId="LiveId" clId="{9E4D6941-C698-42F8-9038-447080F8EEF8}" dt="2023-01-31T13:37:30.594" v="3291" actId="478"/>
          <ac:picMkLst>
            <pc:docMk/>
            <pc:sldMk cId="0" sldId="1000"/>
            <ac:picMk id="52" creationId="{851B7C3C-015D-834A-E71D-DFE4D4407E30}"/>
          </ac:picMkLst>
        </pc:picChg>
        <pc:picChg chg="del mod ord replST">
          <ac:chgData name="wang di" userId="6c0d869067c4194b" providerId="LiveId" clId="{9E4D6941-C698-42F8-9038-447080F8EEF8}" dt="2023-01-31T13:38:01.711" v="3322" actId="478"/>
          <ac:picMkLst>
            <pc:docMk/>
            <pc:sldMk cId="0" sldId="1000"/>
            <ac:picMk id="54" creationId="{BA87C321-ABAF-3303-1352-A41306C72597}"/>
          </ac:picMkLst>
        </pc:picChg>
        <pc:picChg chg="mod ord replST">
          <ac:chgData name="wang di" userId="6c0d869067c4194b" providerId="LiveId" clId="{9E4D6941-C698-42F8-9038-447080F8EEF8}" dt="2023-01-31T13:38:30.880" v="3325" actId="1076"/>
          <ac:picMkLst>
            <pc:docMk/>
            <pc:sldMk cId="0" sldId="1000"/>
            <ac:picMk id="56" creationId="{48E6669F-8BB0-548A-ABC1-4814EFE4BD52}"/>
          </ac:picMkLst>
        </pc:picChg>
      </pc:sldChg>
      <pc:sldChg chg="addSp delSp modSp mod">
        <pc:chgData name="wang di" userId="6c0d869067c4194b" providerId="LiveId" clId="{9E4D6941-C698-42F8-9038-447080F8EEF8}" dt="2023-02-01T08:57:22.410" v="7721" actId="1076"/>
        <pc:sldMkLst>
          <pc:docMk/>
          <pc:sldMk cId="0" sldId="1001"/>
        </pc:sldMkLst>
        <pc:spChg chg="add mod">
          <ac:chgData name="wang di" userId="6c0d869067c4194b" providerId="LiveId" clId="{9E4D6941-C698-42F8-9038-447080F8EEF8}" dt="2023-01-31T07:30:32.589" v="32"/>
          <ac:spMkLst>
            <pc:docMk/>
            <pc:sldMk cId="0" sldId="1001"/>
            <ac:spMk id="4" creationId="{F40FE53D-6CF6-7ACB-7C79-002BFB208FFF}"/>
          </ac:spMkLst>
        </pc:spChg>
        <pc:spChg chg="del mod">
          <ac:chgData name="wang di" userId="6c0d869067c4194b" providerId="LiveId" clId="{9E4D6941-C698-42F8-9038-447080F8EEF8}" dt="2023-01-31T07:30:29.796" v="30" actId="478"/>
          <ac:spMkLst>
            <pc:docMk/>
            <pc:sldMk cId="0" sldId="1001"/>
            <ac:spMk id="6" creationId="{00000000-0000-0000-0000-000000000000}"/>
          </ac:spMkLst>
        </pc:spChg>
        <pc:spChg chg="add mod">
          <ac:chgData name="wang di" userId="6c0d869067c4194b" providerId="LiveId" clId="{9E4D6941-C698-42F8-9038-447080F8EEF8}" dt="2023-02-01T08:57:22.410" v="7721" actId="1076"/>
          <ac:spMkLst>
            <pc:docMk/>
            <pc:sldMk cId="0" sldId="1001"/>
            <ac:spMk id="6" creationId="{E9FD4A37-0870-9AC2-DF03-FFC03611F24C}"/>
          </ac:spMkLst>
        </pc:spChg>
        <pc:spChg chg="del mod">
          <ac:chgData name="wang di" userId="6c0d869067c4194b" providerId="LiveId" clId="{9E4D6941-C698-42F8-9038-447080F8EEF8}" dt="2023-01-31T09:10:32.147" v="652" actId="478"/>
          <ac:spMkLst>
            <pc:docMk/>
            <pc:sldMk cId="0" sldId="1001"/>
            <ac:spMk id="9" creationId="{00000000-0000-0000-0000-000000000000}"/>
          </ac:spMkLst>
        </pc:spChg>
        <pc:spChg chg="mod">
          <ac:chgData name="wang di" userId="6c0d869067c4194b" providerId="LiveId" clId="{9E4D6941-C698-42F8-9038-447080F8EEF8}" dt="2023-01-31T08:54:47.268" v="555" actId="1076"/>
          <ac:spMkLst>
            <pc:docMk/>
            <pc:sldMk cId="0" sldId="1001"/>
            <ac:spMk id="10" creationId="{00000000-0000-0000-0000-000000000000}"/>
          </ac:spMkLst>
        </pc:spChg>
        <pc:spChg chg="del mod">
          <ac:chgData name="wang di" userId="6c0d869067c4194b" providerId="LiveId" clId="{9E4D6941-C698-42F8-9038-447080F8EEF8}" dt="2023-01-31T09:00:26.853" v="569" actId="478"/>
          <ac:spMkLst>
            <pc:docMk/>
            <pc:sldMk cId="0" sldId="1001"/>
            <ac:spMk id="13" creationId="{00000000-0000-0000-0000-000000000000}"/>
          </ac:spMkLst>
        </pc:spChg>
        <pc:spChg chg="del mod">
          <ac:chgData name="wang di" userId="6c0d869067c4194b" providerId="LiveId" clId="{9E4D6941-C698-42F8-9038-447080F8EEF8}" dt="2023-01-31T09:00:30.704" v="576" actId="478"/>
          <ac:spMkLst>
            <pc:docMk/>
            <pc:sldMk cId="0" sldId="1001"/>
            <ac:spMk id="14" creationId="{00000000-0000-0000-0000-000000000000}"/>
          </ac:spMkLst>
        </pc:spChg>
        <pc:spChg chg="del mod">
          <ac:chgData name="wang di" userId="6c0d869067c4194b" providerId="LiveId" clId="{9E4D6941-C698-42F8-9038-447080F8EEF8}" dt="2023-01-31T09:10:34.926" v="653" actId="478"/>
          <ac:spMkLst>
            <pc:docMk/>
            <pc:sldMk cId="0" sldId="1001"/>
            <ac:spMk id="15" creationId="{00000000-0000-0000-0000-000000000000}"/>
          </ac:spMkLst>
        </pc:spChg>
        <pc:spChg chg="mod">
          <ac:chgData name="wang di" userId="6c0d869067c4194b" providerId="LiveId" clId="{9E4D6941-C698-42F8-9038-447080F8EEF8}" dt="2023-02-01T03:52:38.696" v="3478" actId="255"/>
          <ac:spMkLst>
            <pc:docMk/>
            <pc:sldMk cId="0" sldId="1001"/>
            <ac:spMk id="21" creationId="{00000000-0000-0000-0000-000000000000}"/>
          </ac:spMkLst>
        </pc:spChg>
        <pc:spChg chg="add mod">
          <ac:chgData name="wang di" userId="6c0d869067c4194b" providerId="LiveId" clId="{9E4D6941-C698-42F8-9038-447080F8EEF8}" dt="2023-02-01T08:52:15.393" v="7707" actId="14100"/>
          <ac:spMkLst>
            <pc:docMk/>
            <pc:sldMk cId="0" sldId="1001"/>
            <ac:spMk id="28" creationId="{DE3DB971-3B14-AC4B-D703-B2266DD1394C}"/>
          </ac:spMkLst>
        </pc:spChg>
        <pc:spChg chg="mod">
          <ac:chgData name="wang di" userId="6c0d869067c4194b" providerId="LiveId" clId="{9E4D6941-C698-42F8-9038-447080F8EEF8}" dt="2023-01-31T11:23:42.556" v="1527" actId="207"/>
          <ac:spMkLst>
            <pc:docMk/>
            <pc:sldMk cId="0" sldId="1001"/>
            <ac:spMk id="49" creationId="{00000000-0000-0000-0000-000000000000}"/>
          </ac:spMkLst>
        </pc:spChg>
        <pc:spChg chg="mod">
          <ac:chgData name="wang di" userId="6c0d869067c4194b" providerId="LiveId" clId="{9E4D6941-C698-42F8-9038-447080F8EEF8}" dt="2023-01-31T11:23:45.977" v="1528" actId="207"/>
          <ac:spMkLst>
            <pc:docMk/>
            <pc:sldMk cId="0" sldId="1001"/>
            <ac:spMk id="50" creationId="{00000000-0000-0000-0000-000000000000}"/>
          </ac:spMkLst>
        </pc:spChg>
        <pc:spChg chg="mod">
          <ac:chgData name="wang di" userId="6c0d869067c4194b" providerId="LiveId" clId="{9E4D6941-C698-42F8-9038-447080F8EEF8}" dt="2023-02-01T08:57:02.735" v="7719" actId="1076"/>
          <ac:spMkLst>
            <pc:docMk/>
            <pc:sldMk cId="0" sldId="1001"/>
            <ac:spMk id="67" creationId="{00000000-0000-0000-0000-000000000000}"/>
          </ac:spMkLst>
        </pc:spChg>
        <pc:picChg chg="del mod">
          <ac:chgData name="wang di" userId="6c0d869067c4194b" providerId="LiveId" clId="{9E4D6941-C698-42F8-9038-447080F8EEF8}" dt="2023-01-31T09:00:31.710" v="577" actId="478"/>
          <ac:picMkLst>
            <pc:docMk/>
            <pc:sldMk cId="0" sldId="1001"/>
            <ac:picMk id="3" creationId="{00000000-0000-0000-0000-000000000000}"/>
          </ac:picMkLst>
        </pc:picChg>
        <pc:picChg chg="add mod">
          <ac:chgData name="wang di" userId="6c0d869067c4194b" providerId="LiveId" clId="{9E4D6941-C698-42F8-9038-447080F8EEF8}" dt="2023-01-31T07:30:32.589" v="32"/>
          <ac:picMkLst>
            <pc:docMk/>
            <pc:sldMk cId="0" sldId="1001"/>
            <ac:picMk id="5" creationId="{A7845359-4C88-8EEE-B906-89A0568BBBA3}"/>
          </ac:picMkLst>
        </pc:picChg>
        <pc:picChg chg="del mod">
          <ac:chgData name="wang di" userId="6c0d869067c4194b" providerId="LiveId" clId="{9E4D6941-C698-42F8-9038-447080F8EEF8}" dt="2023-01-31T08:51:59.439" v="511" actId="478"/>
          <ac:picMkLst>
            <pc:docMk/>
            <pc:sldMk cId="0" sldId="1001"/>
            <ac:picMk id="7" creationId="{00000000-0000-0000-0000-000000000000}"/>
          </ac:picMkLst>
        </pc:picChg>
        <pc:picChg chg="del mod">
          <ac:chgData name="wang di" userId="6c0d869067c4194b" providerId="LiveId" clId="{9E4D6941-C698-42F8-9038-447080F8EEF8}" dt="2023-01-31T09:00:25.900" v="567" actId="478"/>
          <ac:picMkLst>
            <pc:docMk/>
            <pc:sldMk cId="0" sldId="1001"/>
            <ac:picMk id="8" creationId="{00000000-0000-0000-0000-000000000000}"/>
          </ac:picMkLst>
        </pc:picChg>
        <pc:picChg chg="mod ord replST">
          <ac:chgData name="wang di" userId="6c0d869067c4194b" providerId="LiveId" clId="{9E4D6941-C698-42F8-9038-447080F8EEF8}" dt="2023-01-31T08:57:00.307" v="559" actId="1076"/>
          <ac:picMkLst>
            <pc:docMk/>
            <pc:sldMk cId="0" sldId="1001"/>
            <ac:picMk id="11" creationId="{CB30EA8E-23B5-156C-BDF6-0371B4E07AAC}"/>
          </ac:picMkLst>
        </pc:picChg>
        <pc:picChg chg="del">
          <ac:chgData name="wang di" userId="6c0d869067c4194b" providerId="LiveId" clId="{9E4D6941-C698-42F8-9038-447080F8EEF8}" dt="2023-01-31T07:30:30.947" v="31" actId="478"/>
          <ac:picMkLst>
            <pc:docMk/>
            <pc:sldMk cId="0" sldId="1001"/>
            <ac:picMk id="11" creationId="{DAC624EC-7DED-5E7B-9DC8-38A6761FFF84}"/>
          </ac:picMkLst>
        </pc:picChg>
        <pc:picChg chg="del mod replST">
          <ac:chgData name="wang di" userId="6c0d869067c4194b" providerId="LiveId" clId="{9E4D6941-C698-42F8-9038-447080F8EEF8}" dt="2023-01-31T09:00:24.711" v="566" actId="478"/>
          <ac:picMkLst>
            <pc:docMk/>
            <pc:sldMk cId="0" sldId="1001"/>
            <ac:picMk id="20" creationId="{BA47D265-61A4-4132-F547-71FB84B1B963}"/>
          </ac:picMkLst>
        </pc:picChg>
        <pc:picChg chg="mod ord replST">
          <ac:chgData name="wang di" userId="6c0d869067c4194b" providerId="LiveId" clId="{9E4D6941-C698-42F8-9038-447080F8EEF8}" dt="2023-02-01T08:56:55.820" v="7718" actId="1076"/>
          <ac:picMkLst>
            <pc:docMk/>
            <pc:sldMk cId="0" sldId="1001"/>
            <ac:picMk id="23" creationId="{C76EA411-00BC-CAA0-8D0E-63FB844E74F6}"/>
          </ac:picMkLst>
        </pc:picChg>
        <pc:picChg chg="del mod replST">
          <ac:chgData name="wang di" userId="6c0d869067c4194b" providerId="LiveId" clId="{9E4D6941-C698-42F8-9038-447080F8EEF8}" dt="2023-01-31T09:15:11.297" v="730" actId="478"/>
          <ac:picMkLst>
            <pc:docMk/>
            <pc:sldMk cId="0" sldId="1001"/>
            <ac:picMk id="25" creationId="{EFF86412-4EEE-5985-E010-94262A2E73F6}"/>
          </ac:picMkLst>
        </pc:picChg>
        <pc:picChg chg="del mod">
          <ac:chgData name="wang di" userId="6c0d869067c4194b" providerId="LiveId" clId="{9E4D6941-C698-42F8-9038-447080F8EEF8}" dt="2023-01-31T09:00:29.700" v="574" actId="478"/>
          <ac:picMkLst>
            <pc:docMk/>
            <pc:sldMk cId="0" sldId="1001"/>
            <ac:picMk id="27" creationId="{00000000-0000-0000-0000-000000000000}"/>
          </ac:picMkLst>
        </pc:picChg>
        <pc:picChg chg="add del mod">
          <ac:chgData name="wang di" userId="6c0d869067c4194b" providerId="LiveId" clId="{9E4D6941-C698-42F8-9038-447080F8EEF8}" dt="2023-01-31T09:12:14.041" v="664" actId="478"/>
          <ac:picMkLst>
            <pc:docMk/>
            <pc:sldMk cId="0" sldId="1001"/>
            <ac:picMk id="29" creationId="{527A5E76-8EF4-DB7C-9127-E2C090567DD3}"/>
          </ac:picMkLst>
        </pc:picChg>
        <pc:picChg chg="del mod">
          <ac:chgData name="wang di" userId="6c0d869067c4194b" providerId="LiveId" clId="{9E4D6941-C698-42F8-9038-447080F8EEF8}" dt="2023-01-31T09:00:27.613" v="570" actId="478"/>
          <ac:picMkLst>
            <pc:docMk/>
            <pc:sldMk cId="0" sldId="1001"/>
            <ac:picMk id="31" creationId="{00000000-0000-0000-0000-000000000000}"/>
          </ac:picMkLst>
        </pc:picChg>
        <pc:picChg chg="mod ord replST">
          <ac:chgData name="wang di" userId="6c0d869067c4194b" providerId="LiveId" clId="{9E4D6941-C698-42F8-9038-447080F8EEF8}" dt="2023-02-01T08:56:52.685" v="7717" actId="1076"/>
          <ac:picMkLst>
            <pc:docMk/>
            <pc:sldMk cId="0" sldId="1001"/>
            <ac:picMk id="32" creationId="{5C8E1B31-B213-2969-8EF0-9FC9A6855E63}"/>
          </ac:picMkLst>
        </pc:picChg>
        <pc:picChg chg="del mod">
          <ac:chgData name="wang di" userId="6c0d869067c4194b" providerId="LiveId" clId="{9E4D6941-C698-42F8-9038-447080F8EEF8}" dt="2023-01-31T09:00:28.971" v="572" actId="478"/>
          <ac:picMkLst>
            <pc:docMk/>
            <pc:sldMk cId="0" sldId="1001"/>
            <ac:picMk id="33" creationId="{00000000-0000-0000-0000-000000000000}"/>
          </ac:picMkLst>
        </pc:picChg>
        <pc:picChg chg="del mod">
          <ac:chgData name="wang di" userId="6c0d869067c4194b" providerId="LiveId" clId="{9E4D6941-C698-42F8-9038-447080F8EEF8}" dt="2023-01-31T09:00:28.274" v="571" actId="478"/>
          <ac:picMkLst>
            <pc:docMk/>
            <pc:sldMk cId="0" sldId="1001"/>
            <ac:picMk id="35" creationId="{00000000-0000-0000-0000-000000000000}"/>
          </ac:picMkLst>
        </pc:picChg>
        <pc:picChg chg="del mod ord replST">
          <ac:chgData name="wang di" userId="6c0d869067c4194b" providerId="LiveId" clId="{9E4D6941-C698-42F8-9038-447080F8EEF8}" dt="2023-01-31T12:10:14.041" v="2348" actId="478"/>
          <ac:picMkLst>
            <pc:docMk/>
            <pc:sldMk cId="0" sldId="1001"/>
            <ac:picMk id="36" creationId="{F2E5A604-9A04-F549-0972-555A69DC83F0}"/>
          </ac:picMkLst>
        </pc:picChg>
        <pc:picChg chg="del mod ord replST">
          <ac:chgData name="wang di" userId="6c0d869067c4194b" providerId="LiveId" clId="{9E4D6941-C698-42F8-9038-447080F8EEF8}" dt="2023-01-31T12:11:26.362" v="2379" actId="478"/>
          <ac:picMkLst>
            <pc:docMk/>
            <pc:sldMk cId="0" sldId="1001"/>
            <ac:picMk id="38" creationId="{04655BCE-D0E1-3071-430C-9A2181FEE580}"/>
          </ac:picMkLst>
        </pc:picChg>
        <pc:picChg chg="del mod ord replST">
          <ac:chgData name="wang di" userId="6c0d869067c4194b" providerId="LiveId" clId="{9E4D6941-C698-42F8-9038-447080F8EEF8}" dt="2023-01-31T12:11:59.086" v="2410" actId="478"/>
          <ac:picMkLst>
            <pc:docMk/>
            <pc:sldMk cId="0" sldId="1001"/>
            <ac:picMk id="40" creationId="{FF6A5CA7-E6F2-2397-F9D8-15F83C1FBCF5}"/>
          </ac:picMkLst>
        </pc:picChg>
        <pc:picChg chg="del mod ord replST">
          <ac:chgData name="wang di" userId="6c0d869067c4194b" providerId="LiveId" clId="{9E4D6941-C698-42F8-9038-447080F8EEF8}" dt="2023-01-31T12:13:04.967" v="2441" actId="478"/>
          <ac:picMkLst>
            <pc:docMk/>
            <pc:sldMk cId="0" sldId="1001"/>
            <ac:picMk id="42" creationId="{596811B8-AC4A-6207-EF86-E36347C3536A}"/>
          </ac:picMkLst>
        </pc:picChg>
        <pc:picChg chg="del mod ord replST">
          <ac:chgData name="wang di" userId="6c0d869067c4194b" providerId="LiveId" clId="{9E4D6941-C698-42F8-9038-447080F8EEF8}" dt="2023-01-31T12:13:45.063" v="2472" actId="478"/>
          <ac:picMkLst>
            <pc:docMk/>
            <pc:sldMk cId="0" sldId="1001"/>
            <ac:picMk id="46" creationId="{CD78C36E-DEAE-BA62-2EF3-E4EA2A0EC091}"/>
          </ac:picMkLst>
        </pc:picChg>
        <pc:picChg chg="del mod ord replST">
          <ac:chgData name="wang di" userId="6c0d869067c4194b" providerId="LiveId" clId="{9E4D6941-C698-42F8-9038-447080F8EEF8}" dt="2023-01-31T12:16:04.544" v="2503" actId="478"/>
          <ac:picMkLst>
            <pc:docMk/>
            <pc:sldMk cId="0" sldId="1001"/>
            <ac:picMk id="48" creationId="{59C52595-EF40-E347-35CB-B06545D1975D}"/>
          </ac:picMkLst>
        </pc:picChg>
        <pc:picChg chg="del mod">
          <ac:chgData name="wang di" userId="6c0d869067c4194b" providerId="LiveId" clId="{9E4D6941-C698-42F8-9038-447080F8EEF8}" dt="2023-01-31T09:03:22.199" v="614" actId="478"/>
          <ac:picMkLst>
            <pc:docMk/>
            <pc:sldMk cId="0" sldId="1001"/>
            <ac:picMk id="52" creationId="{00000000-0000-0000-0000-000000000000}"/>
          </ac:picMkLst>
        </pc:picChg>
        <pc:picChg chg="del mod ord replST">
          <ac:chgData name="wang di" userId="6c0d869067c4194b" providerId="LiveId" clId="{9E4D6941-C698-42F8-9038-447080F8EEF8}" dt="2023-01-31T12:17:09.417" v="2534" actId="478"/>
          <ac:picMkLst>
            <pc:docMk/>
            <pc:sldMk cId="0" sldId="1001"/>
            <ac:picMk id="53" creationId="{4C449928-BCE0-6E30-1434-72C1F0D9B30E}"/>
          </ac:picMkLst>
        </pc:picChg>
        <pc:picChg chg="del mod ord replST">
          <ac:chgData name="wang di" userId="6c0d869067c4194b" providerId="LiveId" clId="{9E4D6941-C698-42F8-9038-447080F8EEF8}" dt="2023-01-31T12:18:53.540" v="2565" actId="478"/>
          <ac:picMkLst>
            <pc:docMk/>
            <pc:sldMk cId="0" sldId="1001"/>
            <ac:picMk id="55" creationId="{BC7A0636-88AC-2CE1-075D-87A6EF000A8F}"/>
          </ac:picMkLst>
        </pc:picChg>
        <pc:picChg chg="mod ord replST">
          <ac:chgData name="wang di" userId="6c0d869067c4194b" providerId="LiveId" clId="{9E4D6941-C698-42F8-9038-447080F8EEF8}" dt="2023-02-01T08:52:35.559" v="7708" actId="1076"/>
          <ac:picMkLst>
            <pc:docMk/>
            <pc:sldMk cId="0" sldId="1001"/>
            <ac:picMk id="57" creationId="{88369BF0-A63F-8F2A-B51B-D7AC93B766AB}"/>
          </ac:picMkLst>
        </pc:picChg>
        <pc:picChg chg="del mod">
          <ac:chgData name="wang di" userId="6c0d869067c4194b" providerId="LiveId" clId="{9E4D6941-C698-42F8-9038-447080F8EEF8}" dt="2023-01-31T09:12:53.868" v="699" actId="478"/>
          <ac:picMkLst>
            <pc:docMk/>
            <pc:sldMk cId="0" sldId="1001"/>
            <ac:picMk id="80" creationId="{00000000-0000-0000-0000-000000000000}"/>
          </ac:picMkLst>
        </pc:picChg>
        <pc:cxnChg chg="mod">
          <ac:chgData name="wang di" userId="6c0d869067c4194b" providerId="LiveId" clId="{9E4D6941-C698-42F8-9038-447080F8EEF8}" dt="2023-01-31T09:10:49.381" v="656" actId="14100"/>
          <ac:cxnSpMkLst>
            <pc:docMk/>
            <pc:sldMk cId="0" sldId="1001"/>
            <ac:cxnSpMk id="43" creationId="{00000000-0000-0000-0000-000000000000}"/>
          </ac:cxnSpMkLst>
        </pc:cxnChg>
        <pc:cxnChg chg="mod">
          <ac:chgData name="wang di" userId="6c0d869067c4194b" providerId="LiveId" clId="{9E4D6941-C698-42F8-9038-447080F8EEF8}" dt="2023-01-31T08:57:00.307" v="559" actId="1076"/>
          <ac:cxnSpMkLst>
            <pc:docMk/>
            <pc:sldMk cId="0" sldId="1001"/>
            <ac:cxnSpMk id="45" creationId="{00000000-0000-0000-0000-000000000000}"/>
          </ac:cxnSpMkLst>
        </pc:cxnChg>
      </pc:sldChg>
      <pc:sldChg chg="addSp delSp modSp del mod">
        <pc:chgData name="wang di" userId="6c0d869067c4194b" providerId="LiveId" clId="{9E4D6941-C698-42F8-9038-447080F8EEF8}" dt="2023-01-31T07:35:21.411" v="161" actId="2696"/>
        <pc:sldMkLst>
          <pc:docMk/>
          <pc:sldMk cId="0" sldId="1018"/>
        </pc:sldMkLst>
        <pc:spChg chg="add mod">
          <ac:chgData name="wang di" userId="6c0d869067c4194b" providerId="LiveId" clId="{9E4D6941-C698-42F8-9038-447080F8EEF8}" dt="2023-01-31T07:30:05.028" v="25"/>
          <ac:spMkLst>
            <pc:docMk/>
            <pc:sldMk cId="0" sldId="1018"/>
            <ac:spMk id="2" creationId="{E3C94B52-BCE0-54D1-D1DD-D97FA462F25C}"/>
          </ac:spMkLst>
        </pc:spChg>
        <pc:spChg chg="del">
          <ac:chgData name="wang di" userId="6c0d869067c4194b" providerId="LiveId" clId="{9E4D6941-C698-42F8-9038-447080F8EEF8}" dt="2023-01-31T07:30:02.139" v="23" actId="478"/>
          <ac:spMkLst>
            <pc:docMk/>
            <pc:sldMk cId="0" sldId="1018"/>
            <ac:spMk id="4" creationId="{00000000-0000-0000-0000-000000000000}"/>
          </ac:spMkLst>
        </pc:spChg>
        <pc:spChg chg="mod">
          <ac:chgData name="wang di" userId="6c0d869067c4194b" providerId="LiveId" clId="{9E4D6941-C698-42F8-9038-447080F8EEF8}" dt="2023-01-31T07:33:41.946" v="140" actId="20577"/>
          <ac:spMkLst>
            <pc:docMk/>
            <pc:sldMk cId="0" sldId="1018"/>
            <ac:spMk id="13" creationId="{00000000-0000-0000-0000-000000000000}"/>
          </ac:spMkLst>
        </pc:spChg>
        <pc:spChg chg="mod">
          <ac:chgData name="wang di" userId="6c0d869067c4194b" providerId="LiveId" clId="{9E4D6941-C698-42F8-9038-447080F8EEF8}" dt="2023-01-31T07:33:52.424" v="155" actId="20577"/>
          <ac:spMkLst>
            <pc:docMk/>
            <pc:sldMk cId="0" sldId="1018"/>
            <ac:spMk id="16" creationId="{00000000-0000-0000-0000-000000000000}"/>
          </ac:spMkLst>
        </pc:spChg>
        <pc:spChg chg="add mod">
          <ac:chgData name="wang di" userId="6c0d869067c4194b" providerId="LiveId" clId="{9E4D6941-C698-42F8-9038-447080F8EEF8}" dt="2023-01-31T07:34:27.848" v="157" actId="1076"/>
          <ac:spMkLst>
            <pc:docMk/>
            <pc:sldMk cId="0" sldId="1018"/>
            <ac:spMk id="21" creationId="{E32F1977-F800-FF65-8EA4-29A208D464CE}"/>
          </ac:spMkLst>
        </pc:spChg>
        <pc:grpChg chg="del">
          <ac:chgData name="wang di" userId="6c0d869067c4194b" providerId="LiveId" clId="{9E4D6941-C698-42F8-9038-447080F8EEF8}" dt="2023-01-31T07:35:10.389" v="158" actId="21"/>
          <ac:grpSpMkLst>
            <pc:docMk/>
            <pc:sldMk cId="0" sldId="1018"/>
            <ac:grpSpMk id="7" creationId="{00000000-0000-0000-0000-000000000000}"/>
          </ac:grpSpMkLst>
        </pc:grpChg>
        <pc:picChg chg="add mod">
          <ac:chgData name="wang di" userId="6c0d869067c4194b" providerId="LiveId" clId="{9E4D6941-C698-42F8-9038-447080F8EEF8}" dt="2023-01-31T07:30:05.028" v="25"/>
          <ac:picMkLst>
            <pc:docMk/>
            <pc:sldMk cId="0" sldId="1018"/>
            <ac:picMk id="6" creationId="{52DAF313-83C0-0B32-FB30-077D2C7669F3}"/>
          </ac:picMkLst>
        </pc:picChg>
        <pc:picChg chg="del">
          <ac:chgData name="wang di" userId="6c0d869067c4194b" providerId="LiveId" clId="{9E4D6941-C698-42F8-9038-447080F8EEF8}" dt="2023-01-31T07:30:03.337" v="24" actId="478"/>
          <ac:picMkLst>
            <pc:docMk/>
            <pc:sldMk cId="0" sldId="1018"/>
            <ac:picMk id="9" creationId="{84C9833C-FE50-C075-BEC9-BEC91747931E}"/>
          </ac:picMkLst>
        </pc:picChg>
      </pc:sldChg>
      <pc:sldChg chg="addSp delSp modSp mod">
        <pc:chgData name="wang di" userId="6c0d869067c4194b" providerId="LiveId" clId="{9E4D6941-C698-42F8-9038-447080F8EEF8}" dt="2023-01-31T07:52:07.098" v="419" actId="114"/>
        <pc:sldMkLst>
          <pc:docMk/>
          <pc:sldMk cId="0" sldId="1019"/>
        </pc:sldMkLst>
        <pc:spChg chg="add mod">
          <ac:chgData name="wang di" userId="6c0d869067c4194b" providerId="LiveId" clId="{9E4D6941-C698-42F8-9038-447080F8EEF8}" dt="2023-01-31T07:30:45.433" v="38"/>
          <ac:spMkLst>
            <pc:docMk/>
            <pc:sldMk cId="0" sldId="1019"/>
            <ac:spMk id="2" creationId="{6BC7ABD1-327E-4216-DE92-719C220C0A52}"/>
          </ac:spMkLst>
        </pc:spChg>
        <pc:spChg chg="del">
          <ac:chgData name="wang di" userId="6c0d869067c4194b" providerId="LiveId" clId="{9E4D6941-C698-42F8-9038-447080F8EEF8}" dt="2023-01-31T07:30:43.123" v="36" actId="478"/>
          <ac:spMkLst>
            <pc:docMk/>
            <pc:sldMk cId="0" sldId="1019"/>
            <ac:spMk id="4" creationId="{00000000-0000-0000-0000-000000000000}"/>
          </ac:spMkLst>
        </pc:spChg>
        <pc:spChg chg="mod">
          <ac:chgData name="wang di" userId="6c0d869067c4194b" providerId="LiveId" clId="{9E4D6941-C698-42F8-9038-447080F8EEF8}" dt="2023-01-31T07:52:07.098" v="419" actId="114"/>
          <ac:spMkLst>
            <pc:docMk/>
            <pc:sldMk cId="0" sldId="1019"/>
            <ac:spMk id="13" creationId="{00000000-0000-0000-0000-000000000000}"/>
          </ac:spMkLst>
        </pc:spChg>
        <pc:spChg chg="mod">
          <ac:chgData name="wang di" userId="6c0d869067c4194b" providerId="LiveId" clId="{9E4D6941-C698-42F8-9038-447080F8EEF8}" dt="2023-01-31T07:35:53.301" v="194" actId="20577"/>
          <ac:spMkLst>
            <pc:docMk/>
            <pc:sldMk cId="0" sldId="1019"/>
            <ac:spMk id="16" creationId="{00000000-0000-0000-0000-000000000000}"/>
          </ac:spMkLst>
        </pc:spChg>
        <pc:picChg chg="add mod">
          <ac:chgData name="wang di" userId="6c0d869067c4194b" providerId="LiveId" clId="{9E4D6941-C698-42F8-9038-447080F8EEF8}" dt="2023-01-31T07:30:45.433" v="38"/>
          <ac:picMkLst>
            <pc:docMk/>
            <pc:sldMk cId="0" sldId="1019"/>
            <ac:picMk id="6" creationId="{FE0C78BD-7E17-5F0B-C593-FD3BFA79EF41}"/>
          </ac:picMkLst>
        </pc:picChg>
        <pc:picChg chg="del">
          <ac:chgData name="wang di" userId="6c0d869067c4194b" providerId="LiveId" clId="{9E4D6941-C698-42F8-9038-447080F8EEF8}" dt="2023-01-31T07:30:44.157" v="37" actId="478"/>
          <ac:picMkLst>
            <pc:docMk/>
            <pc:sldMk cId="0" sldId="1019"/>
            <ac:picMk id="9" creationId="{18CC7BFD-1CFB-49EB-0E12-FA6F27ABED45}"/>
          </ac:picMkLst>
        </pc:picChg>
      </pc:sldChg>
      <pc:sldChg chg="addSp delSp modSp mod ord">
        <pc:chgData name="wang di" userId="6c0d869067c4194b" providerId="LiveId" clId="{9E4D6941-C698-42F8-9038-447080F8EEF8}" dt="2023-01-31T07:52:18.172" v="421" actId="114"/>
        <pc:sldMkLst>
          <pc:docMk/>
          <pc:sldMk cId="0" sldId="1021"/>
        </pc:sldMkLst>
        <pc:spChg chg="add del mod">
          <ac:chgData name="wang di" userId="6c0d869067c4194b" providerId="LiveId" clId="{9E4D6941-C698-42F8-9038-447080F8EEF8}" dt="2023-01-31T07:31:42.328" v="59" actId="478"/>
          <ac:spMkLst>
            <pc:docMk/>
            <pc:sldMk cId="0" sldId="1021"/>
            <ac:spMk id="2" creationId="{81CD535B-862B-5D5D-7A88-BAD43F3FF52E}"/>
          </ac:spMkLst>
        </pc:spChg>
        <pc:spChg chg="del">
          <ac:chgData name="wang di" userId="6c0d869067c4194b" providerId="LiveId" clId="{9E4D6941-C698-42F8-9038-447080F8EEF8}" dt="2023-01-31T07:31:35.417" v="56" actId="21"/>
          <ac:spMkLst>
            <pc:docMk/>
            <pc:sldMk cId="0" sldId="1021"/>
            <ac:spMk id="4" creationId="{00000000-0000-0000-0000-000000000000}"/>
          </ac:spMkLst>
        </pc:spChg>
        <pc:spChg chg="add mod">
          <ac:chgData name="wang di" userId="6c0d869067c4194b" providerId="LiveId" clId="{9E4D6941-C698-42F8-9038-447080F8EEF8}" dt="2023-01-31T07:32:37.775" v="75"/>
          <ac:spMkLst>
            <pc:docMk/>
            <pc:sldMk cId="0" sldId="1021"/>
            <ac:spMk id="6" creationId="{12DF6430-6FB7-0677-F9E5-FC494C90CDDD}"/>
          </ac:spMkLst>
        </pc:spChg>
        <pc:spChg chg="mod">
          <ac:chgData name="wang di" userId="6c0d869067c4194b" providerId="LiveId" clId="{9E4D6941-C698-42F8-9038-447080F8EEF8}" dt="2023-01-31T07:52:18.172" v="421" actId="114"/>
          <ac:spMkLst>
            <pc:docMk/>
            <pc:sldMk cId="0" sldId="1021"/>
            <ac:spMk id="13" creationId="{00000000-0000-0000-0000-000000000000}"/>
          </ac:spMkLst>
        </pc:spChg>
        <pc:spChg chg="mod">
          <ac:chgData name="wang di" userId="6c0d869067c4194b" providerId="LiveId" clId="{9E4D6941-C698-42F8-9038-447080F8EEF8}" dt="2023-01-31T07:36:43.795" v="263" actId="20577"/>
          <ac:spMkLst>
            <pc:docMk/>
            <pc:sldMk cId="0" sldId="1021"/>
            <ac:spMk id="16" creationId="{00000000-0000-0000-0000-000000000000}"/>
          </ac:spMkLst>
        </pc:spChg>
        <pc:picChg chg="del">
          <ac:chgData name="wang di" userId="6c0d869067c4194b" providerId="LiveId" clId="{9E4D6941-C698-42F8-9038-447080F8EEF8}" dt="2023-01-31T07:31:36.751" v="57" actId="478"/>
          <ac:picMkLst>
            <pc:docMk/>
            <pc:sldMk cId="0" sldId="1021"/>
            <ac:picMk id="9" creationId="{522DEB09-B710-52F0-8ABF-5D86D85414B0}"/>
          </ac:picMkLst>
        </pc:picChg>
        <pc:picChg chg="add mod">
          <ac:chgData name="wang di" userId="6c0d869067c4194b" providerId="LiveId" clId="{9E4D6941-C698-42F8-9038-447080F8EEF8}" dt="2023-01-31T07:32:37.775" v="75"/>
          <ac:picMkLst>
            <pc:docMk/>
            <pc:sldMk cId="0" sldId="1021"/>
            <ac:picMk id="10" creationId="{96F6C76D-A84B-CDD5-68BF-787064A9533B}"/>
          </ac:picMkLst>
        </pc:picChg>
      </pc:sldChg>
      <pc:sldChg chg="addSp delSp modSp mod">
        <pc:chgData name="wang di" userId="6c0d869067c4194b" providerId="LiveId" clId="{9E4D6941-C698-42F8-9038-447080F8EEF8}" dt="2023-02-01T06:42:48.667" v="5025" actId="20577"/>
        <pc:sldMkLst>
          <pc:docMk/>
          <pc:sldMk cId="0" sldId="1022"/>
        </pc:sldMkLst>
        <pc:spChg chg="add mod">
          <ac:chgData name="wang di" userId="6c0d869067c4194b" providerId="LiveId" clId="{9E4D6941-C698-42F8-9038-447080F8EEF8}" dt="2023-01-31T07:32:16.324" v="65"/>
          <ac:spMkLst>
            <pc:docMk/>
            <pc:sldMk cId="0" sldId="1022"/>
            <ac:spMk id="2" creationId="{273F2B78-B4E3-81B2-2E83-0615CB2F713A}"/>
          </ac:spMkLst>
        </pc:spChg>
        <pc:spChg chg="del">
          <ac:chgData name="wang di" userId="6c0d869067c4194b" providerId="LiveId" clId="{9E4D6941-C698-42F8-9038-447080F8EEF8}" dt="2023-01-31T07:32:14.172" v="63" actId="478"/>
          <ac:spMkLst>
            <pc:docMk/>
            <pc:sldMk cId="0" sldId="1022"/>
            <ac:spMk id="4" creationId="{00000000-0000-0000-0000-000000000000}"/>
          </ac:spMkLst>
        </pc:spChg>
        <pc:spChg chg="mod">
          <ac:chgData name="wang di" userId="6c0d869067c4194b" providerId="LiveId" clId="{9E4D6941-C698-42F8-9038-447080F8EEF8}" dt="2023-02-01T06:42:48.667" v="5025" actId="20577"/>
          <ac:spMkLst>
            <pc:docMk/>
            <pc:sldMk cId="0" sldId="1022"/>
            <ac:spMk id="13" creationId="{00000000-0000-0000-0000-000000000000}"/>
          </ac:spMkLst>
        </pc:spChg>
        <pc:spChg chg="mod">
          <ac:chgData name="wang di" userId="6c0d869067c4194b" providerId="LiveId" clId="{9E4D6941-C698-42F8-9038-447080F8EEF8}" dt="2023-01-31T07:37:13.019" v="311" actId="20577"/>
          <ac:spMkLst>
            <pc:docMk/>
            <pc:sldMk cId="0" sldId="1022"/>
            <ac:spMk id="16" creationId="{00000000-0000-0000-0000-000000000000}"/>
          </ac:spMkLst>
        </pc:spChg>
        <pc:picChg chg="add mod">
          <ac:chgData name="wang di" userId="6c0d869067c4194b" providerId="LiveId" clId="{9E4D6941-C698-42F8-9038-447080F8EEF8}" dt="2023-01-31T07:32:16.324" v="65"/>
          <ac:picMkLst>
            <pc:docMk/>
            <pc:sldMk cId="0" sldId="1022"/>
            <ac:picMk id="6" creationId="{C74BD8F0-9924-1F9C-FC80-8FBCF8C697A6}"/>
          </ac:picMkLst>
        </pc:picChg>
        <pc:picChg chg="del">
          <ac:chgData name="wang di" userId="6c0d869067c4194b" providerId="LiveId" clId="{9E4D6941-C698-42F8-9038-447080F8EEF8}" dt="2023-01-31T07:32:15.058" v="64" actId="478"/>
          <ac:picMkLst>
            <pc:docMk/>
            <pc:sldMk cId="0" sldId="1022"/>
            <ac:picMk id="9" creationId="{C9F2C8E4-BDE3-79DC-A2BA-1FD12278EE2B}"/>
          </ac:picMkLst>
        </pc:picChg>
      </pc:sldChg>
      <pc:sldChg chg="addSp delSp modSp mod">
        <pc:chgData name="wang di" userId="6c0d869067c4194b" providerId="LiveId" clId="{9E4D6941-C698-42F8-9038-447080F8EEF8}" dt="2023-01-31T07:51:50.701" v="416" actId="114"/>
        <pc:sldMkLst>
          <pc:docMk/>
          <pc:sldMk cId="1917354270" sldId="1023"/>
        </pc:sldMkLst>
        <pc:spChg chg="add mod">
          <ac:chgData name="wang di" userId="6c0d869067c4194b" providerId="LiveId" clId="{9E4D6941-C698-42F8-9038-447080F8EEF8}" dt="2023-01-31T07:29:49.750" v="22"/>
          <ac:spMkLst>
            <pc:docMk/>
            <pc:sldMk cId="1917354270" sldId="1023"/>
            <ac:spMk id="2" creationId="{2C8B1EFA-7C39-B303-9CC0-715374B7971A}"/>
          </ac:spMkLst>
        </pc:spChg>
        <pc:spChg chg="del mod">
          <ac:chgData name="wang di" userId="6c0d869067c4194b" providerId="LiveId" clId="{9E4D6941-C698-42F8-9038-447080F8EEF8}" dt="2023-01-31T07:29:46.728" v="21" actId="478"/>
          <ac:spMkLst>
            <pc:docMk/>
            <pc:sldMk cId="1917354270" sldId="1023"/>
            <ac:spMk id="4" creationId="{00000000-0000-0000-0000-000000000000}"/>
          </ac:spMkLst>
        </pc:spChg>
        <pc:spChg chg="mod">
          <ac:chgData name="wang di" userId="6c0d869067c4194b" providerId="LiveId" clId="{9E4D6941-C698-42F8-9038-447080F8EEF8}" dt="2023-01-31T07:51:50.701" v="416" actId="114"/>
          <ac:spMkLst>
            <pc:docMk/>
            <pc:sldMk cId="1917354270" sldId="1023"/>
            <ac:spMk id="13" creationId="{00000000-0000-0000-0000-000000000000}"/>
          </ac:spMkLst>
        </pc:spChg>
        <pc:spChg chg="mod">
          <ac:chgData name="wang di" userId="6c0d869067c4194b" providerId="LiveId" clId="{9E4D6941-C698-42F8-9038-447080F8EEF8}" dt="2023-01-31T07:33:20.658" v="125" actId="20577"/>
          <ac:spMkLst>
            <pc:docMk/>
            <pc:sldMk cId="1917354270" sldId="1023"/>
            <ac:spMk id="16" creationId="{00000000-0000-0000-0000-000000000000}"/>
          </ac:spMkLst>
        </pc:spChg>
        <pc:picChg chg="add mod">
          <ac:chgData name="wang di" userId="6c0d869067c4194b" providerId="LiveId" clId="{9E4D6941-C698-42F8-9038-447080F8EEF8}" dt="2023-01-31T07:29:49.750" v="22"/>
          <ac:picMkLst>
            <pc:docMk/>
            <pc:sldMk cId="1917354270" sldId="1023"/>
            <ac:picMk id="6" creationId="{F0DE6B47-BBDC-BE23-76CE-53334F4331E4}"/>
          </ac:picMkLst>
        </pc:picChg>
        <pc:picChg chg="del">
          <ac:chgData name="wang di" userId="6c0d869067c4194b" providerId="LiveId" clId="{9E4D6941-C698-42F8-9038-447080F8EEF8}" dt="2023-01-31T07:29:45.126" v="20" actId="478"/>
          <ac:picMkLst>
            <pc:docMk/>
            <pc:sldMk cId="1917354270" sldId="1023"/>
            <ac:picMk id="9" creationId="{D951CC9B-AA48-CE98-363A-01BFEE83A938}"/>
          </ac:picMkLst>
        </pc:picChg>
      </pc:sldChg>
      <pc:sldChg chg="addSp delSp modSp mod">
        <pc:chgData name="wang di" userId="6c0d869067c4194b" providerId="LiveId" clId="{9E4D6941-C698-42F8-9038-447080F8EEF8}" dt="2023-01-31T07:51:57.527" v="417" actId="114"/>
        <pc:sldMkLst>
          <pc:docMk/>
          <pc:sldMk cId="3086734880" sldId="1024"/>
        </pc:sldMkLst>
        <pc:spChg chg="mod">
          <ac:chgData name="wang di" userId="6c0d869067c4194b" providerId="LiveId" clId="{9E4D6941-C698-42F8-9038-447080F8EEF8}" dt="2023-01-31T07:35:16.134" v="160"/>
          <ac:spMkLst>
            <pc:docMk/>
            <pc:sldMk cId="3086734880" sldId="1024"/>
            <ac:spMk id="9" creationId="{B128B3CE-96EF-752A-9B06-FBCDD8CA2A48}"/>
          </ac:spMkLst>
        </pc:spChg>
        <pc:spChg chg="mod">
          <ac:chgData name="wang di" userId="6c0d869067c4194b" providerId="LiveId" clId="{9E4D6941-C698-42F8-9038-447080F8EEF8}" dt="2023-01-31T07:35:16.134" v="160"/>
          <ac:spMkLst>
            <pc:docMk/>
            <pc:sldMk cId="3086734880" sldId="1024"/>
            <ac:spMk id="10" creationId="{C237CBD5-8E57-7D5E-ED28-4DF646707388}"/>
          </ac:spMkLst>
        </pc:spChg>
        <pc:spChg chg="mod">
          <ac:chgData name="wang di" userId="6c0d869067c4194b" providerId="LiveId" clId="{9E4D6941-C698-42F8-9038-447080F8EEF8}" dt="2023-01-31T07:51:57.527" v="417" actId="114"/>
          <ac:spMkLst>
            <pc:docMk/>
            <pc:sldMk cId="3086734880" sldId="1024"/>
            <ac:spMk id="13" creationId="{00000000-0000-0000-0000-000000000000}"/>
          </ac:spMkLst>
        </pc:spChg>
        <pc:grpChg chg="add mod">
          <ac:chgData name="wang di" userId="6c0d869067c4194b" providerId="LiveId" clId="{9E4D6941-C698-42F8-9038-447080F8EEF8}" dt="2023-01-31T07:35:16.134" v="160"/>
          <ac:grpSpMkLst>
            <pc:docMk/>
            <pc:sldMk cId="3086734880" sldId="1024"/>
            <ac:grpSpMk id="4" creationId="{90618515-927D-30BE-6123-65768EB08C1C}"/>
          </ac:grpSpMkLst>
        </pc:grpChg>
        <pc:grpChg chg="del">
          <ac:chgData name="wang di" userId="6c0d869067c4194b" providerId="LiveId" clId="{9E4D6941-C698-42F8-9038-447080F8EEF8}" dt="2023-01-31T07:35:13.553" v="159" actId="478"/>
          <ac:grpSpMkLst>
            <pc:docMk/>
            <pc:sldMk cId="3086734880" sldId="1024"/>
            <ac:grpSpMk id="7" creationId="{00000000-0000-0000-0000-000000000000}"/>
          </ac:grpSpMkLst>
        </pc:grpChg>
      </pc:sldChg>
      <pc:sldChg chg="delSp modSp add del mod ord">
        <pc:chgData name="wang di" userId="6c0d869067c4194b" providerId="LiveId" clId="{9E4D6941-C698-42F8-9038-447080F8EEF8}" dt="2023-01-31T12:02:12.521" v="2271" actId="2696"/>
        <pc:sldMkLst>
          <pc:docMk/>
          <pc:sldMk cId="226230138" sldId="1025"/>
        </pc:sldMkLst>
        <pc:spChg chg="del">
          <ac:chgData name="wang di" userId="6c0d869067c4194b" providerId="LiveId" clId="{9E4D6941-C698-42F8-9038-447080F8EEF8}" dt="2023-01-31T12:00:23.315" v="2262" actId="478"/>
          <ac:spMkLst>
            <pc:docMk/>
            <pc:sldMk cId="226230138" sldId="1025"/>
            <ac:spMk id="9" creationId="{00000000-0000-0000-0000-000000000000}"/>
          </ac:spMkLst>
        </pc:spChg>
        <pc:spChg chg="del">
          <ac:chgData name="wang di" userId="6c0d869067c4194b" providerId="LiveId" clId="{9E4D6941-C698-42F8-9038-447080F8EEF8}" dt="2023-01-31T12:02:08.731" v="2270" actId="478"/>
          <ac:spMkLst>
            <pc:docMk/>
            <pc:sldMk cId="226230138" sldId="1025"/>
            <ac:spMk id="14" creationId="{00000000-0000-0000-0000-000000000000}"/>
          </ac:spMkLst>
        </pc:spChg>
        <pc:spChg chg="del">
          <ac:chgData name="wang di" userId="6c0d869067c4194b" providerId="LiveId" clId="{9E4D6941-C698-42F8-9038-447080F8EEF8}" dt="2023-01-31T12:00:14.020" v="2257" actId="478"/>
          <ac:spMkLst>
            <pc:docMk/>
            <pc:sldMk cId="226230138" sldId="1025"/>
            <ac:spMk id="15" creationId="{00000000-0000-0000-0000-000000000000}"/>
          </ac:spMkLst>
        </pc:spChg>
        <pc:spChg chg="del">
          <ac:chgData name="wang di" userId="6c0d869067c4194b" providerId="LiveId" clId="{9E4D6941-C698-42F8-9038-447080F8EEF8}" dt="2023-01-31T11:25:05.108" v="1530" actId="478"/>
          <ac:spMkLst>
            <pc:docMk/>
            <pc:sldMk cId="226230138" sldId="1025"/>
            <ac:spMk id="49" creationId="{00000000-0000-0000-0000-000000000000}"/>
          </ac:spMkLst>
        </pc:spChg>
        <pc:spChg chg="del">
          <ac:chgData name="wang di" userId="6c0d869067c4194b" providerId="LiveId" clId="{9E4D6941-C698-42F8-9038-447080F8EEF8}" dt="2023-01-31T11:25:02.405" v="1529" actId="478"/>
          <ac:spMkLst>
            <pc:docMk/>
            <pc:sldMk cId="226230138" sldId="1025"/>
            <ac:spMk id="50" creationId="{00000000-0000-0000-0000-000000000000}"/>
          </ac:spMkLst>
        </pc:spChg>
        <pc:spChg chg="del">
          <ac:chgData name="wang di" userId="6c0d869067c4194b" providerId="LiveId" clId="{9E4D6941-C698-42F8-9038-447080F8EEF8}" dt="2023-01-31T12:00:19.099" v="2260" actId="478"/>
          <ac:spMkLst>
            <pc:docMk/>
            <pc:sldMk cId="226230138" sldId="1025"/>
            <ac:spMk id="67" creationId="{00000000-0000-0000-0000-000000000000}"/>
          </ac:spMkLst>
        </pc:spChg>
        <pc:picChg chg="del">
          <ac:chgData name="wang di" userId="6c0d869067c4194b" providerId="LiveId" clId="{9E4D6941-C698-42F8-9038-447080F8EEF8}" dt="2023-01-31T12:00:22.195" v="2261" actId="478"/>
          <ac:picMkLst>
            <pc:docMk/>
            <pc:sldMk cId="226230138" sldId="1025"/>
            <ac:picMk id="11" creationId="{CB30EA8E-23B5-156C-BDF6-0371B4E07AAC}"/>
          </ac:picMkLst>
        </pc:picChg>
        <pc:picChg chg="del">
          <ac:chgData name="wang di" userId="6c0d869067c4194b" providerId="LiveId" clId="{9E4D6941-C698-42F8-9038-447080F8EEF8}" dt="2023-01-31T12:00:47.186" v="2263" actId="478"/>
          <ac:picMkLst>
            <pc:docMk/>
            <pc:sldMk cId="226230138" sldId="1025"/>
            <ac:picMk id="20" creationId="{BA47D265-61A4-4132-F547-71FB84B1B963}"/>
          </ac:picMkLst>
        </pc:picChg>
        <pc:picChg chg="del mod">
          <ac:chgData name="wang di" userId="6c0d869067c4194b" providerId="LiveId" clId="{9E4D6941-C698-42F8-9038-447080F8EEF8}" dt="2023-01-31T12:02:06.454" v="2269" actId="478"/>
          <ac:picMkLst>
            <pc:docMk/>
            <pc:sldMk cId="226230138" sldId="1025"/>
            <ac:picMk id="27" creationId="{00000000-0000-0000-0000-000000000000}"/>
          </ac:picMkLst>
        </pc:picChg>
        <pc:picChg chg="del mod">
          <ac:chgData name="wang di" userId="6c0d869067c4194b" providerId="LiveId" clId="{9E4D6941-C698-42F8-9038-447080F8EEF8}" dt="2023-01-31T12:02:00.233" v="2265" actId="478"/>
          <ac:picMkLst>
            <pc:docMk/>
            <pc:sldMk cId="226230138" sldId="1025"/>
            <ac:picMk id="31" creationId="{00000000-0000-0000-0000-000000000000}"/>
          </ac:picMkLst>
        </pc:picChg>
        <pc:picChg chg="del">
          <ac:chgData name="wang di" userId="6c0d869067c4194b" providerId="LiveId" clId="{9E4D6941-C698-42F8-9038-447080F8EEF8}" dt="2023-01-31T12:02:05.037" v="2267" actId="478"/>
          <ac:picMkLst>
            <pc:docMk/>
            <pc:sldMk cId="226230138" sldId="1025"/>
            <ac:picMk id="33" creationId="{00000000-0000-0000-0000-000000000000}"/>
          </ac:picMkLst>
        </pc:picChg>
        <pc:picChg chg="del">
          <ac:chgData name="wang di" userId="6c0d869067c4194b" providerId="LiveId" clId="{9E4D6941-C698-42F8-9038-447080F8EEF8}" dt="2023-01-31T12:02:03.658" v="2266" actId="478"/>
          <ac:picMkLst>
            <pc:docMk/>
            <pc:sldMk cId="226230138" sldId="1025"/>
            <ac:picMk id="35" creationId="{00000000-0000-0000-0000-000000000000}"/>
          </ac:picMkLst>
        </pc:picChg>
        <pc:picChg chg="del">
          <ac:chgData name="wang di" userId="6c0d869067c4194b" providerId="LiveId" clId="{9E4D6941-C698-42F8-9038-447080F8EEF8}" dt="2023-01-31T12:00:15.355" v="2258" actId="478"/>
          <ac:picMkLst>
            <pc:docMk/>
            <pc:sldMk cId="226230138" sldId="1025"/>
            <ac:picMk id="52" creationId="{00000000-0000-0000-0000-000000000000}"/>
          </ac:picMkLst>
        </pc:picChg>
        <pc:picChg chg="del">
          <ac:chgData name="wang di" userId="6c0d869067c4194b" providerId="LiveId" clId="{9E4D6941-C698-42F8-9038-447080F8EEF8}" dt="2023-01-31T12:00:16.986" v="2259" actId="478"/>
          <ac:picMkLst>
            <pc:docMk/>
            <pc:sldMk cId="226230138" sldId="1025"/>
            <ac:picMk id="80" creationId="{00000000-0000-0000-0000-000000000000}"/>
          </ac:picMkLst>
        </pc:picChg>
        <pc:cxnChg chg="del">
          <ac:chgData name="wang di" userId="6c0d869067c4194b" providerId="LiveId" clId="{9E4D6941-C698-42F8-9038-447080F8EEF8}" dt="2023-01-31T11:25:09.434" v="1532" actId="478"/>
          <ac:cxnSpMkLst>
            <pc:docMk/>
            <pc:sldMk cId="226230138" sldId="1025"/>
            <ac:cxnSpMk id="43" creationId="{00000000-0000-0000-0000-000000000000}"/>
          </ac:cxnSpMkLst>
        </pc:cxnChg>
        <pc:cxnChg chg="del">
          <ac:chgData name="wang di" userId="6c0d869067c4194b" providerId="LiveId" clId="{9E4D6941-C698-42F8-9038-447080F8EEF8}" dt="2023-01-31T11:25:06.922" v="1531" actId="478"/>
          <ac:cxnSpMkLst>
            <pc:docMk/>
            <pc:sldMk cId="226230138" sldId="1025"/>
            <ac:cxnSpMk id="45" creationId="{00000000-0000-0000-0000-000000000000}"/>
          </ac:cxnSpMkLst>
        </pc:cxnChg>
      </pc:sldChg>
      <pc:sldChg chg="addSp delSp modSp add mod ord delAnim modAnim">
        <pc:chgData name="wang di" userId="6c0d869067c4194b" providerId="LiveId" clId="{9E4D6941-C698-42F8-9038-447080F8EEF8}" dt="2023-02-01T08:49:08.794" v="7690"/>
        <pc:sldMkLst>
          <pc:docMk/>
          <pc:sldMk cId="2293843046" sldId="1025"/>
        </pc:sldMkLst>
        <pc:spChg chg="del">
          <ac:chgData name="wang di" userId="6c0d869067c4194b" providerId="LiveId" clId="{9E4D6941-C698-42F8-9038-447080F8EEF8}" dt="2023-02-01T03:57:41.794" v="3513" actId="478"/>
          <ac:spMkLst>
            <pc:docMk/>
            <pc:sldMk cId="2293843046" sldId="1025"/>
            <ac:spMk id="9" creationId="{00000000-0000-0000-0000-000000000000}"/>
          </ac:spMkLst>
        </pc:spChg>
        <pc:spChg chg="add mod">
          <ac:chgData name="wang di" userId="6c0d869067c4194b" providerId="LiveId" clId="{9E4D6941-C698-42F8-9038-447080F8EEF8}" dt="2023-02-01T05:43:29.666" v="4194" actId="1076"/>
          <ac:spMkLst>
            <pc:docMk/>
            <pc:sldMk cId="2293843046" sldId="1025"/>
            <ac:spMk id="12" creationId="{8275BAD8-29D9-CDCF-5FC6-60D2DE1B1F09}"/>
          </ac:spMkLst>
        </pc:spChg>
        <pc:spChg chg="add mod">
          <ac:chgData name="wang di" userId="6c0d869067c4194b" providerId="LiveId" clId="{9E4D6941-C698-42F8-9038-447080F8EEF8}" dt="2023-02-01T05:43:40.704" v="4195" actId="1076"/>
          <ac:spMkLst>
            <pc:docMk/>
            <pc:sldMk cId="2293843046" sldId="1025"/>
            <ac:spMk id="17" creationId="{DD42C931-D534-DD23-E34F-56638C50DCF9}"/>
          </ac:spMkLst>
        </pc:spChg>
        <pc:spChg chg="del mod">
          <ac:chgData name="wang di" userId="6c0d869067c4194b" providerId="LiveId" clId="{9E4D6941-C698-42F8-9038-447080F8EEF8}" dt="2023-02-01T03:59:50.943" v="3596" actId="478"/>
          <ac:spMkLst>
            <pc:docMk/>
            <pc:sldMk cId="2293843046" sldId="1025"/>
            <ac:spMk id="18" creationId="{1E5A1EBE-88E2-78D0-F91A-D8F35E10C76A}"/>
          </ac:spMkLst>
        </pc:spChg>
        <pc:spChg chg="mod">
          <ac:chgData name="wang di" userId="6c0d869067c4194b" providerId="LiveId" clId="{9E4D6941-C698-42F8-9038-447080F8EEF8}" dt="2023-02-01T06:11:40.134" v="4668" actId="1076"/>
          <ac:spMkLst>
            <pc:docMk/>
            <pc:sldMk cId="2293843046" sldId="1025"/>
            <ac:spMk id="21" creationId="{00000000-0000-0000-0000-000000000000}"/>
          </ac:spMkLst>
        </pc:spChg>
        <pc:spChg chg="del mod">
          <ac:chgData name="wang di" userId="6c0d869067c4194b" providerId="LiveId" clId="{9E4D6941-C698-42F8-9038-447080F8EEF8}" dt="2023-02-01T04:00:58.377" v="3668" actId="478"/>
          <ac:spMkLst>
            <pc:docMk/>
            <pc:sldMk cId="2293843046" sldId="1025"/>
            <ac:spMk id="23" creationId="{99FDFA03-B3E0-4DC0-5BFA-7F5340D282AF}"/>
          </ac:spMkLst>
        </pc:spChg>
        <pc:spChg chg="del">
          <ac:chgData name="wang di" userId="6c0d869067c4194b" providerId="LiveId" clId="{9E4D6941-C698-42F8-9038-447080F8EEF8}" dt="2023-02-01T04:00:28.318" v="3666" actId="478"/>
          <ac:spMkLst>
            <pc:docMk/>
            <pc:sldMk cId="2293843046" sldId="1025"/>
            <ac:spMk id="25" creationId="{5FCF3E52-2FDD-3A4C-57AF-F9967F7E8416}"/>
          </ac:spMkLst>
        </pc:spChg>
        <pc:spChg chg="del mod">
          <ac:chgData name="wang di" userId="6c0d869067c4194b" providerId="LiveId" clId="{9E4D6941-C698-42F8-9038-447080F8EEF8}" dt="2023-02-01T04:02:16.420" v="3711" actId="478"/>
          <ac:spMkLst>
            <pc:docMk/>
            <pc:sldMk cId="2293843046" sldId="1025"/>
            <ac:spMk id="28" creationId="{AE70AA6C-A205-62A8-66F8-2A7048524DCF}"/>
          </ac:spMkLst>
        </pc:spChg>
        <pc:spChg chg="mod">
          <ac:chgData name="wang di" userId="6c0d869067c4194b" providerId="LiveId" clId="{9E4D6941-C698-42F8-9038-447080F8EEF8}" dt="2023-02-01T06:39:54.305" v="5006" actId="20577"/>
          <ac:spMkLst>
            <pc:docMk/>
            <pc:sldMk cId="2293843046" sldId="1025"/>
            <ac:spMk id="29" creationId="{00000000-0000-0000-0000-000000000000}"/>
          </ac:spMkLst>
        </pc:spChg>
        <pc:spChg chg="add mod">
          <ac:chgData name="wang di" userId="6c0d869067c4194b" providerId="LiveId" clId="{9E4D6941-C698-42F8-9038-447080F8EEF8}" dt="2023-02-01T05:48:17.163" v="4305" actId="1076"/>
          <ac:spMkLst>
            <pc:docMk/>
            <pc:sldMk cId="2293843046" sldId="1025"/>
            <ac:spMk id="32" creationId="{83DB98FE-75BA-FD14-9D46-19FEB9ACF0B5}"/>
          </ac:spMkLst>
        </pc:spChg>
        <pc:spChg chg="add mod">
          <ac:chgData name="wang di" userId="6c0d869067c4194b" providerId="LiveId" clId="{9E4D6941-C698-42F8-9038-447080F8EEF8}" dt="2023-02-01T06:11:23.888" v="4665" actId="1076"/>
          <ac:spMkLst>
            <pc:docMk/>
            <pc:sldMk cId="2293843046" sldId="1025"/>
            <ac:spMk id="50" creationId="{FDEBA25E-9A52-6364-97AD-2557A97B1DC8}"/>
          </ac:spMkLst>
        </pc:spChg>
        <pc:spChg chg="add mod">
          <ac:chgData name="wang di" userId="6c0d869067c4194b" providerId="LiveId" clId="{9E4D6941-C698-42F8-9038-447080F8EEF8}" dt="2023-02-01T08:32:25.074" v="7615" actId="1076"/>
          <ac:spMkLst>
            <pc:docMk/>
            <pc:sldMk cId="2293843046" sldId="1025"/>
            <ac:spMk id="57" creationId="{F5725C5A-B140-6775-4231-B3B6BF9F194A}"/>
          </ac:spMkLst>
        </pc:spChg>
        <pc:spChg chg="add mod">
          <ac:chgData name="wang di" userId="6c0d869067c4194b" providerId="LiveId" clId="{9E4D6941-C698-42F8-9038-447080F8EEF8}" dt="2023-02-01T06:31:50.759" v="4940" actId="207"/>
          <ac:spMkLst>
            <pc:docMk/>
            <pc:sldMk cId="2293843046" sldId="1025"/>
            <ac:spMk id="64" creationId="{0BF9E495-6A25-7DEA-B70C-58233A8AD96B}"/>
          </ac:spMkLst>
        </pc:spChg>
        <pc:picChg chg="del mod ord replST">
          <ac:chgData name="wang di" userId="6c0d869067c4194b" providerId="LiveId" clId="{9E4D6941-C698-42F8-9038-447080F8EEF8}" dt="2023-02-01T05:45:21.679" v="4245" actId="478"/>
          <ac:picMkLst>
            <pc:docMk/>
            <pc:sldMk cId="2293843046" sldId="1025"/>
            <ac:picMk id="5" creationId="{A5B1470F-166C-A422-274A-800DD631F43B}"/>
          </ac:picMkLst>
        </pc:picChg>
        <pc:picChg chg="mod ord replST">
          <ac:chgData name="wang di" userId="6c0d869067c4194b" providerId="LiveId" clId="{9E4D6941-C698-42F8-9038-447080F8EEF8}" dt="2023-02-01T06:11:23.888" v="4665" actId="1076"/>
          <ac:picMkLst>
            <pc:docMk/>
            <pc:sldMk cId="2293843046" sldId="1025"/>
            <ac:picMk id="8" creationId="{B60692B2-BE10-3987-0EB2-002F4A4A2D72}"/>
          </ac:picMkLst>
        </pc:picChg>
        <pc:picChg chg="del mod ord replST">
          <ac:chgData name="wang di" userId="6c0d869067c4194b" providerId="LiveId" clId="{9E4D6941-C698-42F8-9038-447080F8EEF8}" dt="2023-02-01T04:05:00.753" v="3752" actId="478"/>
          <ac:picMkLst>
            <pc:docMk/>
            <pc:sldMk cId="2293843046" sldId="1025"/>
            <ac:picMk id="11" creationId="{E3815C15-3577-E06E-9EB8-60AE4414E240}"/>
          </ac:picMkLst>
        </pc:picChg>
        <pc:picChg chg="del mod ord replST">
          <ac:chgData name="wang di" userId="6c0d869067c4194b" providerId="LiveId" clId="{9E4D6941-C698-42F8-9038-447080F8EEF8}" dt="2023-02-01T04:05:36.729" v="3784" actId="478"/>
          <ac:picMkLst>
            <pc:docMk/>
            <pc:sldMk cId="2293843046" sldId="1025"/>
            <ac:picMk id="14" creationId="{55CC9F86-397C-4B56-F9CC-1F5877444E70}"/>
          </ac:picMkLst>
        </pc:picChg>
        <pc:picChg chg="del mod ord replST">
          <ac:chgData name="wang di" userId="6c0d869067c4194b" providerId="LiveId" clId="{9E4D6941-C698-42F8-9038-447080F8EEF8}" dt="2023-02-01T04:16:47.662" v="3819" actId="478"/>
          <ac:picMkLst>
            <pc:docMk/>
            <pc:sldMk cId="2293843046" sldId="1025"/>
            <ac:picMk id="16" creationId="{041E28CB-BE58-0E39-3AF6-DDE75684B7FD}"/>
          </ac:picMkLst>
        </pc:picChg>
        <pc:picChg chg="del mod ord replST">
          <ac:chgData name="wang di" userId="6c0d869067c4194b" providerId="LiveId" clId="{9E4D6941-C698-42F8-9038-447080F8EEF8}" dt="2023-02-01T04:17:04.993" v="3852" actId="478"/>
          <ac:picMkLst>
            <pc:docMk/>
            <pc:sldMk cId="2293843046" sldId="1025"/>
            <ac:picMk id="20" creationId="{FCF6C073-81FC-0EE2-3527-A5FD3E723849}"/>
          </ac:picMkLst>
        </pc:picChg>
        <pc:picChg chg="mod ord replST">
          <ac:chgData name="wang di" userId="6c0d869067c4194b" providerId="LiveId" clId="{9E4D6941-C698-42F8-9038-447080F8EEF8}" dt="2023-02-01T05:43:46.776" v="4196" actId="14100"/>
          <ac:picMkLst>
            <pc:docMk/>
            <pc:sldMk cId="2293843046" sldId="1025"/>
            <ac:picMk id="24" creationId="{045DBE0B-AADC-09A0-9A38-32CB0DD63652}"/>
          </ac:picMkLst>
        </pc:picChg>
        <pc:picChg chg="add del mod">
          <ac:chgData name="wang di" userId="6c0d869067c4194b" providerId="LiveId" clId="{9E4D6941-C698-42F8-9038-447080F8EEF8}" dt="2023-02-01T05:27:12.683" v="4010" actId="478"/>
          <ac:picMkLst>
            <pc:docMk/>
            <pc:sldMk cId="2293843046" sldId="1025"/>
            <ac:picMk id="26" creationId="{7C961440-A76A-E888-CB02-39D0C3CD8FB0}"/>
          </ac:picMkLst>
        </pc:picChg>
        <pc:picChg chg="mod ord replST">
          <ac:chgData name="wang di" userId="6c0d869067c4194b" providerId="LiveId" clId="{9E4D6941-C698-42F8-9038-447080F8EEF8}" dt="2023-02-01T05:48:17.163" v="4305" actId="1076"/>
          <ac:picMkLst>
            <pc:docMk/>
            <pc:sldMk cId="2293843046" sldId="1025"/>
            <ac:picMk id="30" creationId="{6EB21A30-CF34-C4B9-0AF7-BCF299969CDC}"/>
          </ac:picMkLst>
        </pc:picChg>
        <pc:picChg chg="add mod">
          <ac:chgData name="wang di" userId="6c0d869067c4194b" providerId="LiveId" clId="{9E4D6941-C698-42F8-9038-447080F8EEF8}" dt="2023-02-01T05:48:17.163" v="4305" actId="1076"/>
          <ac:picMkLst>
            <pc:docMk/>
            <pc:sldMk cId="2293843046" sldId="1025"/>
            <ac:picMk id="31" creationId="{EB2BC26B-1DD9-6195-68F0-54B878C29816}"/>
          </ac:picMkLst>
        </pc:picChg>
        <pc:picChg chg="del mod">
          <ac:chgData name="wang di" userId="6c0d869067c4194b" providerId="LiveId" clId="{9E4D6941-C698-42F8-9038-447080F8EEF8}" dt="2023-02-01T04:00:06.358" v="3627" actId="478"/>
          <ac:picMkLst>
            <pc:docMk/>
            <pc:sldMk cId="2293843046" sldId="1025"/>
            <ac:picMk id="33" creationId="{BF9FB4FE-8026-547D-2D8F-780401B4AF0C}"/>
          </ac:picMkLst>
        </pc:picChg>
        <pc:picChg chg="del mod replST">
          <ac:chgData name="wang di" userId="6c0d869067c4194b" providerId="LiveId" clId="{9E4D6941-C698-42F8-9038-447080F8EEF8}" dt="2023-02-01T05:37:08.156" v="4078" actId="478"/>
          <ac:picMkLst>
            <pc:docMk/>
            <pc:sldMk cId="2293843046" sldId="1025"/>
            <ac:picMk id="35" creationId="{1078E8FD-E19A-D077-7C7F-56DCB7192AEB}"/>
          </ac:picMkLst>
        </pc:picChg>
        <pc:picChg chg="del mod">
          <ac:chgData name="wang di" userId="6c0d869067c4194b" providerId="LiveId" clId="{9E4D6941-C698-42F8-9038-447080F8EEF8}" dt="2023-02-01T04:00:20.714" v="3663" actId="478"/>
          <ac:picMkLst>
            <pc:docMk/>
            <pc:sldMk cId="2293843046" sldId="1025"/>
            <ac:picMk id="36" creationId="{33196E3C-0677-7AFF-CFC5-CA719516294B}"/>
          </ac:picMkLst>
        </pc:picChg>
        <pc:picChg chg="del mod">
          <ac:chgData name="wang di" userId="6c0d869067c4194b" providerId="LiveId" clId="{9E4D6941-C698-42F8-9038-447080F8EEF8}" dt="2023-02-01T04:01:10.733" v="3699" actId="478"/>
          <ac:picMkLst>
            <pc:docMk/>
            <pc:sldMk cId="2293843046" sldId="1025"/>
            <ac:picMk id="38" creationId="{B8F02EC9-3CE1-8D65-CC06-681F667C07C7}"/>
          </ac:picMkLst>
        </pc:picChg>
        <pc:picChg chg="del mod ord replST">
          <ac:chgData name="wang di" userId="6c0d869067c4194b" providerId="LiveId" clId="{9E4D6941-C698-42F8-9038-447080F8EEF8}" dt="2023-02-01T05:38:12.247" v="4135" actId="478"/>
          <ac:picMkLst>
            <pc:docMk/>
            <pc:sldMk cId="2293843046" sldId="1025"/>
            <ac:picMk id="39" creationId="{ED406086-19DB-F962-881A-858E1319568B}"/>
          </ac:picMkLst>
        </pc:picChg>
        <pc:picChg chg="del mod">
          <ac:chgData name="wang di" userId="6c0d869067c4194b" providerId="LiveId" clId="{9E4D6941-C698-42F8-9038-447080F8EEF8}" dt="2023-02-01T04:01:13.564" v="3703" actId="478"/>
          <ac:picMkLst>
            <pc:docMk/>
            <pc:sldMk cId="2293843046" sldId="1025"/>
            <ac:picMk id="41" creationId="{1294D4F5-4D9F-B251-7E09-3869F7764C39}"/>
          </ac:picMkLst>
        </pc:picChg>
        <pc:picChg chg="mod replST">
          <ac:chgData name="wang di" userId="6c0d869067c4194b" providerId="LiveId" clId="{9E4D6941-C698-42F8-9038-447080F8EEF8}" dt="2023-02-01T08:32:25.074" v="7615" actId="1076"/>
          <ac:picMkLst>
            <pc:docMk/>
            <pc:sldMk cId="2293843046" sldId="1025"/>
            <ac:picMk id="42" creationId="{D36B374F-EACF-7136-D463-2418E965C702}"/>
          </ac:picMkLst>
        </pc:picChg>
        <pc:picChg chg="mod ord replST">
          <ac:chgData name="wang di" userId="6c0d869067c4194b" providerId="LiveId" clId="{9E4D6941-C698-42F8-9038-447080F8EEF8}" dt="2023-02-01T08:32:25.074" v="7615" actId="1076"/>
          <ac:picMkLst>
            <pc:docMk/>
            <pc:sldMk cId="2293843046" sldId="1025"/>
            <ac:picMk id="44" creationId="{39A7C55E-6763-BECB-704E-952E3A44D407}"/>
          </ac:picMkLst>
        </pc:picChg>
        <pc:picChg chg="mod replST">
          <ac:chgData name="wang di" userId="6c0d869067c4194b" providerId="LiveId" clId="{9E4D6941-C698-42F8-9038-447080F8EEF8}" dt="2023-02-01T05:49:32.456" v="4314" actId="1076"/>
          <ac:picMkLst>
            <pc:docMk/>
            <pc:sldMk cId="2293843046" sldId="1025"/>
            <ac:picMk id="46" creationId="{8AEA610B-F7DD-7F32-3761-901EBB05CB0D}"/>
          </ac:picMkLst>
        </pc:picChg>
        <pc:picChg chg="del">
          <ac:chgData name="wang di" userId="6c0d869067c4194b" providerId="LiveId" clId="{9E4D6941-C698-42F8-9038-447080F8EEF8}" dt="2023-02-01T03:59:48.605" v="3594" actId="478"/>
          <ac:picMkLst>
            <pc:docMk/>
            <pc:sldMk cId="2293843046" sldId="1025"/>
            <ac:picMk id="47" creationId="{A3EC5E02-1CC7-B7AE-9E24-EEC8B40490C3}"/>
          </ac:picMkLst>
        </pc:picChg>
        <pc:picChg chg="mod replST">
          <ac:chgData name="wang di" userId="6c0d869067c4194b" providerId="LiveId" clId="{9E4D6941-C698-42F8-9038-447080F8EEF8}" dt="2023-02-01T05:49:32.456" v="4314" actId="1076"/>
          <ac:picMkLst>
            <pc:docMk/>
            <pc:sldMk cId="2293843046" sldId="1025"/>
            <ac:picMk id="49" creationId="{076DD014-2608-2553-2958-3CEA869E1FC2}"/>
          </ac:picMkLst>
        </pc:picChg>
        <pc:picChg chg="mod ord replST">
          <ac:chgData name="wang di" userId="6c0d869067c4194b" providerId="LiveId" clId="{9E4D6941-C698-42F8-9038-447080F8EEF8}" dt="2023-02-01T06:11:23.888" v="4665" actId="1076"/>
          <ac:picMkLst>
            <pc:docMk/>
            <pc:sldMk cId="2293843046" sldId="1025"/>
            <ac:picMk id="52" creationId="{15089D21-D88D-9E2B-A5D3-2E96C347009C}"/>
          </ac:picMkLst>
        </pc:picChg>
        <pc:picChg chg="del mod replST">
          <ac:chgData name="wang di" userId="6c0d869067c4194b" providerId="LiveId" clId="{9E4D6941-C698-42F8-9038-447080F8EEF8}" dt="2023-02-01T05:47:48.655" v="4302" actId="478"/>
          <ac:picMkLst>
            <pc:docMk/>
            <pc:sldMk cId="2293843046" sldId="1025"/>
            <ac:picMk id="54" creationId="{21A00B0B-F099-0953-0BB1-CA9EB5F9BA7C}"/>
          </ac:picMkLst>
        </pc:picChg>
        <pc:picChg chg="mod ord replST">
          <ac:chgData name="wang di" userId="6c0d869067c4194b" providerId="LiveId" clId="{9E4D6941-C698-42F8-9038-447080F8EEF8}" dt="2023-02-01T05:49:32.456" v="4314" actId="1076"/>
          <ac:picMkLst>
            <pc:docMk/>
            <pc:sldMk cId="2293843046" sldId="1025"/>
            <ac:picMk id="56" creationId="{C716DF19-792D-66FB-5D4B-DE2FAF908FFB}"/>
          </ac:picMkLst>
        </pc:picChg>
        <pc:picChg chg="del mod replST">
          <ac:chgData name="wang di" userId="6c0d869067c4194b" providerId="LiveId" clId="{9E4D6941-C698-42F8-9038-447080F8EEF8}" dt="2023-02-01T05:53:40.421" v="4374" actId="478"/>
          <ac:picMkLst>
            <pc:docMk/>
            <pc:sldMk cId="2293843046" sldId="1025"/>
            <ac:picMk id="59" creationId="{E346372F-2661-6F99-0582-092575CC4AE3}"/>
          </ac:picMkLst>
        </pc:picChg>
        <pc:picChg chg="mod ord replST">
          <ac:chgData name="wang di" userId="6c0d869067c4194b" providerId="LiveId" clId="{9E4D6941-C698-42F8-9038-447080F8EEF8}" dt="2023-02-01T05:53:47.480" v="4377" actId="1076"/>
          <ac:picMkLst>
            <pc:docMk/>
            <pc:sldMk cId="2293843046" sldId="1025"/>
            <ac:picMk id="61" creationId="{146EF7CD-5C0B-90EC-8B48-ECB7C15441F8}"/>
          </ac:picMkLst>
        </pc:picChg>
        <pc:cxnChg chg="add mod">
          <ac:chgData name="wang di" userId="6c0d869067c4194b" providerId="LiveId" clId="{9E4D6941-C698-42F8-9038-447080F8EEF8}" dt="2023-02-01T06:28:58.288" v="4912" actId="1076"/>
          <ac:cxnSpMkLst>
            <pc:docMk/>
            <pc:sldMk cId="2293843046" sldId="1025"/>
            <ac:cxnSpMk id="63" creationId="{94B96AE3-9DFF-0ED4-FA39-66023D5AA6B7}"/>
          </ac:cxnSpMkLst>
        </pc:cxnChg>
      </pc:sldChg>
      <pc:sldChg chg="del">
        <pc:chgData name="wang di" userId="6c0d869067c4194b" providerId="LiveId" clId="{9E4D6941-C698-42F8-9038-447080F8EEF8}" dt="2023-01-31T08:59:47.047" v="561"/>
        <pc:sldMkLst>
          <pc:docMk/>
          <pc:sldMk cId="2351073143" sldId="1025"/>
        </pc:sldMkLst>
      </pc:sldChg>
      <pc:sldChg chg="del">
        <pc:chgData name="wang di" userId="6c0d869067c4194b" providerId="LiveId" clId="{9E4D6941-C698-42F8-9038-447080F8EEF8}" dt="2023-01-31T08:59:53.038" v="562"/>
        <pc:sldMkLst>
          <pc:docMk/>
          <pc:sldMk cId="3821774435" sldId="1025"/>
        </pc:sldMkLst>
      </pc:sldChg>
      <pc:sldChg chg="add del">
        <pc:chgData name="wang di" userId="6c0d869067c4194b" providerId="LiveId" clId="{9E4D6941-C698-42F8-9038-447080F8EEF8}" dt="2023-02-01T03:59:38.044" v="3593" actId="2696"/>
        <pc:sldMkLst>
          <pc:docMk/>
          <pc:sldMk cId="2412522264" sldId="1026"/>
        </pc:sldMkLst>
      </pc:sldChg>
      <pc:sldChg chg="add del ord">
        <pc:chgData name="wang di" userId="6c0d869067c4194b" providerId="LiveId" clId="{9E4D6941-C698-42F8-9038-447080F8EEF8}" dt="2023-01-31T11:45:20.533" v="1915" actId="2696"/>
        <pc:sldMkLst>
          <pc:docMk/>
          <pc:sldMk cId="4077897744" sldId="1026"/>
        </pc:sldMkLst>
      </pc:sldChg>
      <pc:sldChg chg="addSp delSp modSp add mod delAnim modAnim">
        <pc:chgData name="wang di" userId="6c0d869067c4194b" providerId="LiveId" clId="{9E4D6941-C698-42F8-9038-447080F8EEF8}" dt="2023-02-01T08:48:20.791" v="7685"/>
        <pc:sldMkLst>
          <pc:docMk/>
          <pc:sldMk cId="3433587651" sldId="1027"/>
        </pc:sldMkLst>
        <pc:spChg chg="add del mod">
          <ac:chgData name="wang di" userId="6c0d869067c4194b" providerId="LiveId" clId="{9E4D6941-C698-42F8-9038-447080F8EEF8}" dt="2023-02-01T06:58:36.978" v="5304" actId="478"/>
          <ac:spMkLst>
            <pc:docMk/>
            <pc:sldMk cId="3433587651" sldId="1027"/>
            <ac:spMk id="9" creationId="{CF367314-E88D-6E93-EDE0-177135787EF7}"/>
          </ac:spMkLst>
        </pc:spChg>
        <pc:spChg chg="add del mod">
          <ac:chgData name="wang di" userId="6c0d869067c4194b" providerId="LiveId" clId="{9E4D6941-C698-42F8-9038-447080F8EEF8}" dt="2023-02-01T06:58:34.976" v="5303" actId="478"/>
          <ac:spMkLst>
            <pc:docMk/>
            <pc:sldMk cId="3433587651" sldId="1027"/>
            <ac:spMk id="10" creationId="{0BA7E2EE-8230-4AEB-B982-5A5765391AD4}"/>
          </ac:spMkLst>
        </pc:spChg>
        <pc:spChg chg="del">
          <ac:chgData name="wang di" userId="6c0d869067c4194b" providerId="LiveId" clId="{9E4D6941-C698-42F8-9038-447080F8EEF8}" dt="2023-02-01T03:59:03.518" v="3558" actId="478"/>
          <ac:spMkLst>
            <pc:docMk/>
            <pc:sldMk cId="3433587651" sldId="1027"/>
            <ac:spMk id="18" creationId="{1E5A1EBE-88E2-78D0-F91A-D8F35E10C76A}"/>
          </ac:spMkLst>
        </pc:spChg>
        <pc:spChg chg="del">
          <ac:chgData name="wang di" userId="6c0d869067c4194b" providerId="LiveId" clId="{9E4D6941-C698-42F8-9038-447080F8EEF8}" dt="2023-02-01T03:58:11.482" v="3519" actId="478"/>
          <ac:spMkLst>
            <pc:docMk/>
            <pc:sldMk cId="3433587651" sldId="1027"/>
            <ac:spMk id="23" creationId="{99FDFA03-B3E0-4DC0-5BFA-7F5340D282AF}"/>
          </ac:spMkLst>
        </pc:spChg>
        <pc:spChg chg="del">
          <ac:chgData name="wang di" userId="6c0d869067c4194b" providerId="LiveId" clId="{9E4D6941-C698-42F8-9038-447080F8EEF8}" dt="2023-02-01T03:58:06.829" v="3517" actId="478"/>
          <ac:spMkLst>
            <pc:docMk/>
            <pc:sldMk cId="3433587651" sldId="1027"/>
            <ac:spMk id="25" creationId="{5FCF3E52-2FDD-3A4C-57AF-F9967F7E8416}"/>
          </ac:spMkLst>
        </pc:spChg>
        <pc:spChg chg="add mod ord">
          <ac:chgData name="wang di" userId="6c0d869067c4194b" providerId="LiveId" clId="{9E4D6941-C698-42F8-9038-447080F8EEF8}" dt="2023-02-01T07:16:14.299" v="5787" actId="1076"/>
          <ac:spMkLst>
            <pc:docMk/>
            <pc:sldMk cId="3433587651" sldId="1027"/>
            <ac:spMk id="26" creationId="{0BF3EA61-243D-6A48-01A6-CD89C36AF10D}"/>
          </ac:spMkLst>
        </pc:spChg>
        <pc:spChg chg="del">
          <ac:chgData name="wang di" userId="6c0d869067c4194b" providerId="LiveId" clId="{9E4D6941-C698-42F8-9038-447080F8EEF8}" dt="2023-02-01T03:58:20.280" v="3522" actId="478"/>
          <ac:spMkLst>
            <pc:docMk/>
            <pc:sldMk cId="3433587651" sldId="1027"/>
            <ac:spMk id="28" creationId="{AE70AA6C-A205-62A8-66F8-2A7048524DCF}"/>
          </ac:spMkLst>
        </pc:spChg>
        <pc:spChg chg="mod">
          <ac:chgData name="wang di" userId="6c0d869067c4194b" providerId="LiveId" clId="{9E4D6941-C698-42F8-9038-447080F8EEF8}" dt="2023-02-01T06:40:21.080" v="5012" actId="20577"/>
          <ac:spMkLst>
            <pc:docMk/>
            <pc:sldMk cId="3433587651" sldId="1027"/>
            <ac:spMk id="29" creationId="{00000000-0000-0000-0000-000000000000}"/>
          </ac:spMkLst>
        </pc:spChg>
        <pc:spChg chg="add mod">
          <ac:chgData name="wang di" userId="6c0d869067c4194b" providerId="LiveId" clId="{9E4D6941-C698-42F8-9038-447080F8EEF8}" dt="2023-02-01T07:15:59.627" v="5786" actId="1076"/>
          <ac:spMkLst>
            <pc:docMk/>
            <pc:sldMk cId="3433587651" sldId="1027"/>
            <ac:spMk id="31" creationId="{3B99C2E8-6DB9-02B8-8060-F71C45A7562D}"/>
          </ac:spMkLst>
        </pc:spChg>
        <pc:spChg chg="add mod">
          <ac:chgData name="wang di" userId="6c0d869067c4194b" providerId="LiveId" clId="{9E4D6941-C698-42F8-9038-447080F8EEF8}" dt="2023-02-01T07:29:01.622" v="6085" actId="14100"/>
          <ac:spMkLst>
            <pc:docMk/>
            <pc:sldMk cId="3433587651" sldId="1027"/>
            <ac:spMk id="57" creationId="{234E1505-BCA7-D2CA-B26F-7930136574AD}"/>
          </ac:spMkLst>
        </pc:spChg>
        <pc:spChg chg="add mod">
          <ac:chgData name="wang di" userId="6c0d869067c4194b" providerId="LiveId" clId="{9E4D6941-C698-42F8-9038-447080F8EEF8}" dt="2023-02-01T08:43:26.672" v="7651"/>
          <ac:spMkLst>
            <pc:docMk/>
            <pc:sldMk cId="3433587651" sldId="1027"/>
            <ac:spMk id="58" creationId="{881D0CBA-A8DB-192D-1898-F2C08F2E0407}"/>
          </ac:spMkLst>
        </pc:spChg>
        <pc:picChg chg="del mod ord replST">
          <ac:chgData name="wang di" userId="6c0d869067c4194b" providerId="LiveId" clId="{9E4D6941-C698-42F8-9038-447080F8EEF8}" dt="2023-02-01T03:59:27.132" v="3590" actId="478"/>
          <ac:picMkLst>
            <pc:docMk/>
            <pc:sldMk cId="3433587651" sldId="1027"/>
            <ac:picMk id="5" creationId="{C0F99F51-4B25-BBC3-AEA6-2868468F41F5}"/>
          </ac:picMkLst>
        </pc:picChg>
        <pc:picChg chg="del mod ord replST">
          <ac:chgData name="wang di" userId="6c0d869067c4194b" providerId="LiveId" clId="{9E4D6941-C698-42F8-9038-447080F8EEF8}" dt="2023-02-01T06:24:43.245" v="4909" actId="478"/>
          <ac:picMkLst>
            <pc:docMk/>
            <pc:sldMk cId="3433587651" sldId="1027"/>
            <ac:picMk id="8" creationId="{1A1F99E3-BCF7-E6E8-D0CA-A6D5EA68BDD6}"/>
          </ac:picMkLst>
        </pc:picChg>
        <pc:picChg chg="del mod replST">
          <ac:chgData name="wang di" userId="6c0d869067c4194b" providerId="LiveId" clId="{9E4D6941-C698-42F8-9038-447080F8EEF8}" dt="2023-02-01T06:49:13.800" v="5145" actId="478"/>
          <ac:picMkLst>
            <pc:docMk/>
            <pc:sldMk cId="3433587651" sldId="1027"/>
            <ac:picMk id="12" creationId="{567CAE58-BD97-F8D7-ED27-4CA246D0B148}"/>
          </ac:picMkLst>
        </pc:picChg>
        <pc:picChg chg="del mod ord replST">
          <ac:chgData name="wang di" userId="6c0d869067c4194b" providerId="LiveId" clId="{9E4D6941-C698-42F8-9038-447080F8EEF8}" dt="2023-02-01T06:58:32.959" v="5302" actId="478"/>
          <ac:picMkLst>
            <pc:docMk/>
            <pc:sldMk cId="3433587651" sldId="1027"/>
            <ac:picMk id="14" creationId="{47D2D151-66C0-C594-B5A7-8A1C587BF11C}"/>
          </ac:picMkLst>
        </pc:picChg>
        <pc:picChg chg="del mod replST">
          <ac:chgData name="wang di" userId="6c0d869067c4194b" providerId="LiveId" clId="{9E4D6941-C698-42F8-9038-447080F8EEF8}" dt="2023-02-01T06:51:22.937" v="5205" actId="478"/>
          <ac:picMkLst>
            <pc:docMk/>
            <pc:sldMk cId="3433587651" sldId="1027"/>
            <ac:picMk id="16" creationId="{D7D1E9D7-0F5A-A3B4-7F3D-8A89AFAFC364}"/>
          </ac:picMkLst>
        </pc:picChg>
        <pc:picChg chg="del mod ord replST">
          <ac:chgData name="wang di" userId="6c0d869067c4194b" providerId="LiveId" clId="{9E4D6941-C698-42F8-9038-447080F8EEF8}" dt="2023-02-01T06:52:13.018" v="5235" actId="478"/>
          <ac:picMkLst>
            <pc:docMk/>
            <pc:sldMk cId="3433587651" sldId="1027"/>
            <ac:picMk id="19" creationId="{126BB763-6F5C-94EF-F7F0-4C3892D55CDA}"/>
          </ac:picMkLst>
        </pc:picChg>
        <pc:picChg chg="del mod ord replST">
          <ac:chgData name="wang di" userId="6c0d869067c4194b" providerId="LiveId" clId="{9E4D6941-C698-42F8-9038-447080F8EEF8}" dt="2023-02-01T06:55:07.954" v="5283" actId="478"/>
          <ac:picMkLst>
            <pc:docMk/>
            <pc:sldMk cId="3433587651" sldId="1027"/>
            <ac:picMk id="22" creationId="{FA28869F-4132-C3A3-F4B8-897D0F024707}"/>
          </ac:picMkLst>
        </pc:picChg>
        <pc:picChg chg="add mod">
          <ac:chgData name="wang di" userId="6c0d869067c4194b" providerId="LiveId" clId="{9E4D6941-C698-42F8-9038-447080F8EEF8}" dt="2023-02-01T07:16:14.299" v="5787" actId="1076"/>
          <ac:picMkLst>
            <pc:docMk/>
            <pc:sldMk cId="3433587651" sldId="1027"/>
            <ac:picMk id="24" creationId="{63E2511C-9C18-2095-CEC4-01671515D108}"/>
          </ac:picMkLst>
        </pc:picChg>
        <pc:picChg chg="del mod ord replST">
          <ac:chgData name="wang di" userId="6c0d869067c4194b" providerId="LiveId" clId="{9E4D6941-C698-42F8-9038-447080F8EEF8}" dt="2023-02-01T06:58:37.875" v="5305" actId="478"/>
          <ac:picMkLst>
            <pc:docMk/>
            <pc:sldMk cId="3433587651" sldId="1027"/>
            <ac:picMk id="30" creationId="{7274537D-E26A-C7FA-6946-883A475E2C71}"/>
          </ac:picMkLst>
        </pc:picChg>
        <pc:picChg chg="del">
          <ac:chgData name="wang di" userId="6c0d869067c4194b" providerId="LiveId" clId="{9E4D6941-C698-42F8-9038-447080F8EEF8}" dt="2023-02-01T03:58:08.256" v="3518" actId="478"/>
          <ac:picMkLst>
            <pc:docMk/>
            <pc:sldMk cId="3433587651" sldId="1027"/>
            <ac:picMk id="33" creationId="{BF9FB4FE-8026-547D-2D8F-780401B4AF0C}"/>
          </ac:picMkLst>
        </pc:picChg>
        <pc:picChg chg="del mod replST">
          <ac:chgData name="wang di" userId="6c0d869067c4194b" providerId="LiveId" clId="{9E4D6941-C698-42F8-9038-447080F8EEF8}" dt="2023-02-01T07:18:38.085" v="5842" actId="478"/>
          <ac:picMkLst>
            <pc:docMk/>
            <pc:sldMk cId="3433587651" sldId="1027"/>
            <ac:picMk id="34" creationId="{72C50534-0E9C-4D47-0A4E-D13B7C519D4E}"/>
          </ac:picMkLst>
        </pc:picChg>
        <pc:picChg chg="del">
          <ac:chgData name="wang di" userId="6c0d869067c4194b" providerId="LiveId" clId="{9E4D6941-C698-42F8-9038-447080F8EEF8}" dt="2023-02-01T03:58:03.983" v="3516" actId="478"/>
          <ac:picMkLst>
            <pc:docMk/>
            <pc:sldMk cId="3433587651" sldId="1027"/>
            <ac:picMk id="36" creationId="{33196E3C-0677-7AFF-CFC5-CA719516294B}"/>
          </ac:picMkLst>
        </pc:picChg>
        <pc:picChg chg="del mod ord replST">
          <ac:chgData name="wang di" userId="6c0d869067c4194b" providerId="LiveId" clId="{9E4D6941-C698-42F8-9038-447080F8EEF8}" dt="2023-02-01T07:20:58.402" v="5898" actId="478"/>
          <ac:picMkLst>
            <pc:docMk/>
            <pc:sldMk cId="3433587651" sldId="1027"/>
            <ac:picMk id="37" creationId="{09A93312-2262-E0D0-CCB3-98FBF614531A}"/>
          </ac:picMkLst>
        </pc:picChg>
        <pc:picChg chg="del">
          <ac:chgData name="wang di" userId="6c0d869067c4194b" providerId="LiveId" clId="{9E4D6941-C698-42F8-9038-447080F8EEF8}" dt="2023-02-01T03:58:13.178" v="3520" actId="478"/>
          <ac:picMkLst>
            <pc:docMk/>
            <pc:sldMk cId="3433587651" sldId="1027"/>
            <ac:picMk id="38" creationId="{B8F02EC9-3CE1-8D65-CC06-681F667C07C7}"/>
          </ac:picMkLst>
        </pc:picChg>
        <pc:picChg chg="del mod replST">
          <ac:chgData name="wang di" userId="6c0d869067c4194b" providerId="LiveId" clId="{9E4D6941-C698-42F8-9038-447080F8EEF8}" dt="2023-02-01T07:21:27.593" v="5928" actId="478"/>
          <ac:picMkLst>
            <pc:docMk/>
            <pc:sldMk cId="3433587651" sldId="1027"/>
            <ac:picMk id="40" creationId="{EAB69D96-ACE6-5E70-EED0-6B4921EB9B9E}"/>
          </ac:picMkLst>
        </pc:picChg>
        <pc:picChg chg="del">
          <ac:chgData name="wang di" userId="6c0d869067c4194b" providerId="LiveId" clId="{9E4D6941-C698-42F8-9038-447080F8EEF8}" dt="2023-02-01T03:58:17.526" v="3521" actId="478"/>
          <ac:picMkLst>
            <pc:docMk/>
            <pc:sldMk cId="3433587651" sldId="1027"/>
            <ac:picMk id="41" creationId="{1294D4F5-4D9F-B251-7E09-3869F7764C39}"/>
          </ac:picMkLst>
        </pc:picChg>
        <pc:picChg chg="mod ord replST">
          <ac:chgData name="wang di" userId="6c0d869067c4194b" providerId="LiveId" clId="{9E4D6941-C698-42F8-9038-447080F8EEF8}" dt="2023-02-01T07:25:35.354" v="6025" actId="1076"/>
          <ac:picMkLst>
            <pc:docMk/>
            <pc:sldMk cId="3433587651" sldId="1027"/>
            <ac:picMk id="43" creationId="{DC6C7070-ECF1-CE7D-18B0-DA8169121105}"/>
          </ac:picMkLst>
        </pc:picChg>
        <pc:picChg chg="del mod ord replST">
          <ac:chgData name="wang di" userId="6c0d869067c4194b" providerId="LiveId" clId="{9E4D6941-C698-42F8-9038-447080F8EEF8}" dt="2023-02-01T07:21:41.111" v="5958" actId="478"/>
          <ac:picMkLst>
            <pc:docMk/>
            <pc:sldMk cId="3433587651" sldId="1027"/>
            <ac:picMk id="45" creationId="{60E1D9FA-9BE4-8A80-F258-B4B9E5318A31}"/>
          </ac:picMkLst>
        </pc:picChg>
        <pc:picChg chg="del mod">
          <ac:chgData name="wang di" userId="6c0d869067c4194b" providerId="LiveId" clId="{9E4D6941-C698-42F8-9038-447080F8EEF8}" dt="2023-02-01T03:58:55.715" v="3555" actId="478"/>
          <ac:picMkLst>
            <pc:docMk/>
            <pc:sldMk cId="3433587651" sldId="1027"/>
            <ac:picMk id="47" creationId="{A3EC5E02-1CC7-B7AE-9E24-EEC8B40490C3}"/>
          </ac:picMkLst>
        </pc:picChg>
        <pc:picChg chg="del mod ord replST">
          <ac:chgData name="wang di" userId="6c0d869067c4194b" providerId="LiveId" clId="{9E4D6941-C698-42F8-9038-447080F8EEF8}" dt="2023-02-01T07:24:06.300" v="5988" actId="478"/>
          <ac:picMkLst>
            <pc:docMk/>
            <pc:sldMk cId="3433587651" sldId="1027"/>
            <ac:picMk id="48" creationId="{CE7EE0E9-CF80-C983-F076-30432F83FE17}"/>
          </ac:picMkLst>
        </pc:picChg>
        <pc:picChg chg="del mod ord replST">
          <ac:chgData name="wang di" userId="6c0d869067c4194b" providerId="LiveId" clId="{9E4D6941-C698-42F8-9038-447080F8EEF8}" dt="2023-02-01T07:24:59.202" v="6018" actId="478"/>
          <ac:picMkLst>
            <pc:docMk/>
            <pc:sldMk cId="3433587651" sldId="1027"/>
            <ac:picMk id="50" creationId="{956B68E5-3348-D86A-B7FE-1CB75480E1F2}"/>
          </ac:picMkLst>
        </pc:picChg>
        <pc:picChg chg="mod ord replST">
          <ac:chgData name="wang di" userId="6c0d869067c4194b" providerId="LiveId" clId="{9E4D6941-C698-42F8-9038-447080F8EEF8}" dt="2023-02-01T07:25:32.315" v="6024" actId="1076"/>
          <ac:picMkLst>
            <pc:docMk/>
            <pc:sldMk cId="3433587651" sldId="1027"/>
            <ac:picMk id="52" creationId="{09E3DFFD-7B5E-00F6-8B41-E4E0D1F5AEAB}"/>
          </ac:picMkLst>
        </pc:picChg>
        <pc:picChg chg="del mod replST">
          <ac:chgData name="wang di" userId="6c0d869067c4194b" providerId="LiveId" clId="{9E4D6941-C698-42F8-9038-447080F8EEF8}" dt="2023-02-01T07:27:34.740" v="6077" actId="478"/>
          <ac:picMkLst>
            <pc:docMk/>
            <pc:sldMk cId="3433587651" sldId="1027"/>
            <ac:picMk id="54" creationId="{C03D7F93-641E-1ED3-96BE-0D6AE7292E90}"/>
          </ac:picMkLst>
        </pc:picChg>
        <pc:picChg chg="mod ord replST">
          <ac:chgData name="wang di" userId="6c0d869067c4194b" providerId="LiveId" clId="{9E4D6941-C698-42F8-9038-447080F8EEF8}" dt="2023-02-01T07:27:42.483" v="6080" actId="1076"/>
          <ac:picMkLst>
            <pc:docMk/>
            <pc:sldMk cId="3433587651" sldId="1027"/>
            <ac:picMk id="56" creationId="{60B9A766-7719-3D2D-F0F5-65C353031301}"/>
          </ac:picMkLst>
        </pc:picChg>
      </pc:sldChg>
      <pc:sldChg chg="add del">
        <pc:chgData name="wang di" userId="6c0d869067c4194b" providerId="LiveId" clId="{9E4D6941-C698-42F8-9038-447080F8EEF8}" dt="2023-01-31T11:58:13.644" v="2255" actId="2696"/>
        <pc:sldMkLst>
          <pc:docMk/>
          <pc:sldMk cId="4157230171" sldId="1027"/>
        </pc:sldMkLst>
      </pc:sldChg>
      <pc:sldChg chg="addSp delSp modSp add mod delAnim modAnim">
        <pc:chgData name="wang di" userId="6c0d869067c4194b" providerId="LiveId" clId="{9E4D6941-C698-42F8-9038-447080F8EEF8}" dt="2023-02-01T09:01:54.625" v="7730" actId="1076"/>
        <pc:sldMkLst>
          <pc:docMk/>
          <pc:sldMk cId="691822673" sldId="1028"/>
        </pc:sldMkLst>
        <pc:spChg chg="del">
          <ac:chgData name="wang di" userId="6c0d869067c4194b" providerId="LiveId" clId="{9E4D6941-C698-42F8-9038-447080F8EEF8}" dt="2023-02-01T04:33:07.005" v="3954" actId="478"/>
          <ac:spMkLst>
            <pc:docMk/>
            <pc:sldMk cId="691822673" sldId="1028"/>
            <ac:spMk id="12" creationId="{8275BAD8-29D9-CDCF-5FC6-60D2DE1B1F09}"/>
          </ac:spMkLst>
        </pc:spChg>
        <pc:spChg chg="del mod">
          <ac:chgData name="wang di" userId="6c0d869067c4194b" providerId="LiveId" clId="{9E4D6941-C698-42F8-9038-447080F8EEF8}" dt="2023-02-01T04:33:12.613" v="3956" actId="478"/>
          <ac:spMkLst>
            <pc:docMk/>
            <pc:sldMk cId="691822673" sldId="1028"/>
            <ac:spMk id="17" creationId="{DD42C931-D534-DD23-E34F-56638C50DCF9}"/>
          </ac:spMkLst>
        </pc:spChg>
        <pc:spChg chg="del mod">
          <ac:chgData name="wang di" userId="6c0d869067c4194b" providerId="LiveId" clId="{9E4D6941-C698-42F8-9038-447080F8EEF8}" dt="2023-02-01T06:12:07.311" v="4672" actId="478"/>
          <ac:spMkLst>
            <pc:docMk/>
            <pc:sldMk cId="691822673" sldId="1028"/>
            <ac:spMk id="21" creationId="{00000000-0000-0000-0000-000000000000}"/>
          </ac:spMkLst>
        </pc:spChg>
        <pc:spChg chg="add del mod">
          <ac:chgData name="wang di" userId="6c0d869067c4194b" providerId="LiveId" clId="{9E4D6941-C698-42F8-9038-447080F8EEF8}" dt="2023-02-01T08:50:29.909" v="7702" actId="478"/>
          <ac:spMkLst>
            <pc:docMk/>
            <pc:sldMk cId="691822673" sldId="1028"/>
            <ac:spMk id="23" creationId="{2D0CC860-C38B-7900-B5A9-4BEB93F091F1}"/>
          </ac:spMkLst>
        </pc:spChg>
        <pc:spChg chg="mod">
          <ac:chgData name="wang di" userId="6c0d869067c4194b" providerId="LiveId" clId="{9E4D6941-C698-42F8-9038-447080F8EEF8}" dt="2023-02-01T06:40:07.520" v="5009" actId="20577"/>
          <ac:spMkLst>
            <pc:docMk/>
            <pc:sldMk cId="691822673" sldId="1028"/>
            <ac:spMk id="29" creationId="{00000000-0000-0000-0000-000000000000}"/>
          </ac:spMkLst>
        </pc:spChg>
        <pc:spChg chg="add del mod ord">
          <ac:chgData name="wang di" userId="6c0d869067c4194b" providerId="LiveId" clId="{9E4D6941-C698-42F8-9038-447080F8EEF8}" dt="2023-02-01T06:38:37.559" v="4996" actId="478"/>
          <ac:spMkLst>
            <pc:docMk/>
            <pc:sldMk cId="691822673" sldId="1028"/>
            <ac:spMk id="37" creationId="{F24F05D7-D5E7-EEB2-89EF-200911E8E42D}"/>
          </ac:spMkLst>
        </pc:spChg>
        <pc:spChg chg="add del mod">
          <ac:chgData name="wang di" userId="6c0d869067c4194b" providerId="LiveId" clId="{9E4D6941-C698-42F8-9038-447080F8EEF8}" dt="2023-02-01T06:12:10.912" v="4673" actId="478"/>
          <ac:spMkLst>
            <pc:docMk/>
            <pc:sldMk cId="691822673" sldId="1028"/>
            <ac:spMk id="40" creationId="{FCF618DF-6918-309D-D560-B7BA5BE3BFDA}"/>
          </ac:spMkLst>
        </pc:spChg>
        <pc:spChg chg="add del mod">
          <ac:chgData name="wang di" userId="6c0d869067c4194b" providerId="LiveId" clId="{9E4D6941-C698-42F8-9038-447080F8EEF8}" dt="2023-02-01T06:12:28.644" v="4676" actId="478"/>
          <ac:spMkLst>
            <pc:docMk/>
            <pc:sldMk cId="691822673" sldId="1028"/>
            <ac:spMk id="41" creationId="{9B96751A-9E79-3124-262A-11532D2411C9}"/>
          </ac:spMkLst>
        </pc:spChg>
        <pc:spChg chg="add mod">
          <ac:chgData name="wang di" userId="6c0d869067c4194b" providerId="LiveId" clId="{9E4D6941-C698-42F8-9038-447080F8EEF8}" dt="2023-02-01T06:45:55.131" v="5052" actId="1076"/>
          <ac:spMkLst>
            <pc:docMk/>
            <pc:sldMk cId="691822673" sldId="1028"/>
            <ac:spMk id="42" creationId="{97D43F38-BA8E-4136-49AE-D5A6E6A8FB36}"/>
          </ac:spMkLst>
        </pc:spChg>
        <pc:spChg chg="add mod ord">
          <ac:chgData name="wang di" userId="6c0d869067c4194b" providerId="LiveId" clId="{9E4D6941-C698-42F8-9038-447080F8EEF8}" dt="2023-02-01T06:53:39.274" v="5245" actId="1076"/>
          <ac:spMkLst>
            <pc:docMk/>
            <pc:sldMk cId="691822673" sldId="1028"/>
            <ac:spMk id="44" creationId="{B25A224F-0D40-FCDF-0B13-59808C8DAA12}"/>
          </ac:spMkLst>
        </pc:spChg>
        <pc:spChg chg="add mod">
          <ac:chgData name="wang di" userId="6c0d869067c4194b" providerId="LiveId" clId="{9E4D6941-C698-42F8-9038-447080F8EEF8}" dt="2023-02-01T06:53:39.274" v="5245" actId="1076"/>
          <ac:spMkLst>
            <pc:docMk/>
            <pc:sldMk cId="691822673" sldId="1028"/>
            <ac:spMk id="56" creationId="{1E2E9082-86FC-C714-0BA4-A58A9CF193AF}"/>
          </ac:spMkLst>
        </pc:spChg>
        <pc:spChg chg="add mod">
          <ac:chgData name="wang di" userId="6c0d869067c4194b" providerId="LiveId" clId="{9E4D6941-C698-42F8-9038-447080F8EEF8}" dt="2023-02-01T09:01:54.625" v="7730" actId="1076"/>
          <ac:spMkLst>
            <pc:docMk/>
            <pc:sldMk cId="691822673" sldId="1028"/>
            <ac:spMk id="63" creationId="{E3A996A8-30B2-446C-CAC6-66433E28A840}"/>
          </ac:spMkLst>
        </pc:spChg>
        <pc:graphicFrameChg chg="add mod modGraphic">
          <ac:chgData name="wang di" userId="6c0d869067c4194b" providerId="LiveId" clId="{9E4D6941-C698-42F8-9038-447080F8EEF8}" dt="2023-02-01T09:01:47.044" v="7729" actId="1076"/>
          <ac:graphicFrameMkLst>
            <pc:docMk/>
            <pc:sldMk cId="691822673" sldId="1028"/>
            <ac:graphicFrameMk id="9" creationId="{8F259411-3F96-3A0D-661E-951B46A0684D}"/>
          </ac:graphicFrameMkLst>
        </pc:graphicFrameChg>
        <pc:picChg chg="del">
          <ac:chgData name="wang di" userId="6c0d869067c4194b" providerId="LiveId" clId="{9E4D6941-C698-42F8-9038-447080F8EEF8}" dt="2023-02-01T04:32:59.698" v="3951" actId="478"/>
          <ac:picMkLst>
            <pc:docMk/>
            <pc:sldMk cId="691822673" sldId="1028"/>
            <ac:picMk id="5" creationId="{A5B1470F-166C-A422-274A-800DD631F43B}"/>
          </ac:picMkLst>
        </pc:picChg>
        <pc:picChg chg="del mod replST">
          <ac:chgData name="wang di" userId="6c0d869067c4194b" providerId="LiveId" clId="{9E4D6941-C698-42F8-9038-447080F8EEF8}" dt="2023-02-01T05:56:24.835" v="4379" actId="478"/>
          <ac:picMkLst>
            <pc:docMk/>
            <pc:sldMk cId="691822673" sldId="1028"/>
            <ac:picMk id="6" creationId="{A6918629-C6ED-4D72-94C9-A6A4CA1329C9}"/>
          </ac:picMkLst>
        </pc:picChg>
        <pc:picChg chg="del">
          <ac:chgData name="wang di" userId="6c0d869067c4194b" providerId="LiveId" clId="{9E4D6941-C698-42F8-9038-447080F8EEF8}" dt="2023-02-01T04:33:01.355" v="3952" actId="478"/>
          <ac:picMkLst>
            <pc:docMk/>
            <pc:sldMk cId="691822673" sldId="1028"/>
            <ac:picMk id="8" creationId="{B60692B2-BE10-3987-0EB2-002F4A4A2D72}"/>
          </ac:picMkLst>
        </pc:picChg>
        <pc:picChg chg="add del mod">
          <ac:chgData name="wang di" userId="6c0d869067c4194b" providerId="LiveId" clId="{9E4D6941-C698-42F8-9038-447080F8EEF8}" dt="2023-02-01T05:56:34.136" v="4380" actId="478"/>
          <ac:picMkLst>
            <pc:docMk/>
            <pc:sldMk cId="691822673" sldId="1028"/>
            <ac:picMk id="10" creationId="{4B0F1AC1-21EA-AC98-4A6B-FBEE457E9878}"/>
          </ac:picMkLst>
        </pc:picChg>
        <pc:picChg chg="add del mod">
          <ac:chgData name="wang di" userId="6c0d869067c4194b" providerId="LiveId" clId="{9E4D6941-C698-42F8-9038-447080F8EEF8}" dt="2023-02-01T05:57:19.833" v="4408" actId="478"/>
          <ac:picMkLst>
            <pc:docMk/>
            <pc:sldMk cId="691822673" sldId="1028"/>
            <ac:picMk id="11" creationId="{0A29709A-3E5D-F8CF-AD32-EC9DF81E994F}"/>
          </ac:picMkLst>
        </pc:picChg>
        <pc:picChg chg="add del mod">
          <ac:chgData name="wang di" userId="6c0d869067c4194b" providerId="LiveId" clId="{9E4D6941-C698-42F8-9038-447080F8EEF8}" dt="2023-02-01T06:02:46.824" v="4465" actId="478"/>
          <ac:picMkLst>
            <pc:docMk/>
            <pc:sldMk cId="691822673" sldId="1028"/>
            <ac:picMk id="13" creationId="{7B10C584-DC56-C346-FA7F-946FD42972BE}"/>
          </ac:picMkLst>
        </pc:picChg>
        <pc:picChg chg="add del mod">
          <ac:chgData name="wang di" userId="6c0d869067c4194b" providerId="LiveId" clId="{9E4D6941-C698-42F8-9038-447080F8EEF8}" dt="2023-02-01T06:05:02.366" v="4546" actId="478"/>
          <ac:picMkLst>
            <pc:docMk/>
            <pc:sldMk cId="691822673" sldId="1028"/>
            <ac:picMk id="14" creationId="{66A68A91-9D16-5FB8-2124-DDEFABFBBB7C}"/>
          </ac:picMkLst>
        </pc:picChg>
        <pc:picChg chg="add del mod">
          <ac:chgData name="wang di" userId="6c0d869067c4194b" providerId="LiveId" clId="{9E4D6941-C698-42F8-9038-447080F8EEF8}" dt="2023-02-01T06:03:34.045" v="4502" actId="478"/>
          <ac:picMkLst>
            <pc:docMk/>
            <pc:sldMk cId="691822673" sldId="1028"/>
            <ac:picMk id="15" creationId="{29717A16-EB71-39FF-8CAB-C2D1B2A0C419}"/>
          </ac:picMkLst>
        </pc:picChg>
        <pc:picChg chg="add del mod">
          <ac:chgData name="wang di" userId="6c0d869067c4194b" providerId="LiveId" clId="{9E4D6941-C698-42F8-9038-447080F8EEF8}" dt="2023-02-01T06:05:08.572" v="4548" actId="478"/>
          <ac:picMkLst>
            <pc:docMk/>
            <pc:sldMk cId="691822673" sldId="1028"/>
            <ac:picMk id="16" creationId="{22C648D1-3B0F-DFD6-CD3A-DB949E5025ED}"/>
          </ac:picMkLst>
        </pc:picChg>
        <pc:picChg chg="add del mod">
          <ac:chgData name="wang di" userId="6c0d869067c4194b" providerId="LiveId" clId="{9E4D6941-C698-42F8-9038-447080F8EEF8}" dt="2023-02-01T06:05:10.373" v="4549" actId="478"/>
          <ac:picMkLst>
            <pc:docMk/>
            <pc:sldMk cId="691822673" sldId="1028"/>
            <ac:picMk id="18" creationId="{A2EDC214-ABBD-1A64-6E04-2C941EBDEF98}"/>
          </ac:picMkLst>
        </pc:picChg>
        <pc:picChg chg="add del mod">
          <ac:chgData name="wang di" userId="6c0d869067c4194b" providerId="LiveId" clId="{9E4D6941-C698-42F8-9038-447080F8EEF8}" dt="2023-02-01T06:04:36.361" v="4541" actId="478"/>
          <ac:picMkLst>
            <pc:docMk/>
            <pc:sldMk cId="691822673" sldId="1028"/>
            <ac:picMk id="19" creationId="{06BE87A4-D4B5-5D04-C9DD-13333E3B4694}"/>
          </ac:picMkLst>
        </pc:picChg>
        <pc:picChg chg="add del mod">
          <ac:chgData name="wang di" userId="6c0d869067c4194b" providerId="LiveId" clId="{9E4D6941-C698-42F8-9038-447080F8EEF8}" dt="2023-02-01T06:05:06.563" v="4547" actId="478"/>
          <ac:picMkLst>
            <pc:docMk/>
            <pc:sldMk cId="691822673" sldId="1028"/>
            <ac:picMk id="20" creationId="{B1271C26-BFAA-1D0A-5DD4-9BFF395BC2DB}"/>
          </ac:picMkLst>
        </pc:picChg>
        <pc:picChg chg="add del mod">
          <ac:chgData name="wang di" userId="6c0d869067c4194b" providerId="LiveId" clId="{9E4D6941-C698-42F8-9038-447080F8EEF8}" dt="2023-02-01T06:05:46.183" v="4551" actId="478"/>
          <ac:picMkLst>
            <pc:docMk/>
            <pc:sldMk cId="691822673" sldId="1028"/>
            <ac:picMk id="22" creationId="{089A1903-71D0-B596-1660-7A1E3AC0BC90}"/>
          </ac:picMkLst>
        </pc:picChg>
        <pc:picChg chg="del">
          <ac:chgData name="wang di" userId="6c0d869067c4194b" providerId="LiveId" clId="{9E4D6941-C698-42F8-9038-447080F8EEF8}" dt="2023-02-01T04:33:03.015" v="3953" actId="478"/>
          <ac:picMkLst>
            <pc:docMk/>
            <pc:sldMk cId="691822673" sldId="1028"/>
            <ac:picMk id="24" creationId="{045DBE0B-AADC-09A0-9A38-32CB0DD63652}"/>
          </ac:picMkLst>
        </pc:picChg>
        <pc:picChg chg="del mod ord replST">
          <ac:chgData name="wang di" userId="6c0d869067c4194b" providerId="LiveId" clId="{9E4D6941-C698-42F8-9038-447080F8EEF8}" dt="2023-02-01T07:48:26.449" v="6304" actId="478"/>
          <ac:picMkLst>
            <pc:docMk/>
            <pc:sldMk cId="691822673" sldId="1028"/>
            <ac:picMk id="26" creationId="{DDAA0693-A1A4-4D29-3AAD-8CAE35C63886}"/>
          </ac:picMkLst>
        </pc:picChg>
        <pc:picChg chg="mod ord replST">
          <ac:chgData name="wang di" userId="6c0d869067c4194b" providerId="LiveId" clId="{9E4D6941-C698-42F8-9038-447080F8EEF8}" dt="2023-02-01T09:01:47.044" v="7729" actId="1076"/>
          <ac:picMkLst>
            <pc:docMk/>
            <pc:sldMk cId="691822673" sldId="1028"/>
            <ac:picMk id="28" creationId="{9B92556B-02EF-B6CB-A2B0-A41A802A9186}"/>
          </ac:picMkLst>
        </pc:picChg>
        <pc:picChg chg="mod ord replST">
          <ac:chgData name="wang di" userId="6c0d869067c4194b" providerId="LiveId" clId="{9E4D6941-C698-42F8-9038-447080F8EEF8}" dt="2023-02-01T09:01:47.044" v="7729" actId="1076"/>
          <ac:picMkLst>
            <pc:docMk/>
            <pc:sldMk cId="691822673" sldId="1028"/>
            <ac:picMk id="31" creationId="{72955EB6-7DD8-A3AA-3020-D46E17F3EB95}"/>
          </ac:picMkLst>
        </pc:picChg>
        <pc:picChg chg="add del mod">
          <ac:chgData name="wang di" userId="6c0d869067c4194b" providerId="LiveId" clId="{9E4D6941-C698-42F8-9038-447080F8EEF8}" dt="2023-02-01T06:06:45.219" v="4588" actId="478"/>
          <ac:picMkLst>
            <pc:docMk/>
            <pc:sldMk cId="691822673" sldId="1028"/>
            <ac:picMk id="32" creationId="{F04179F1-F13A-D110-B7E6-5E7598845359}"/>
          </ac:picMkLst>
        </pc:picChg>
        <pc:picChg chg="mod ord replST">
          <ac:chgData name="wang di" userId="6c0d869067c4194b" providerId="LiveId" clId="{9E4D6941-C698-42F8-9038-447080F8EEF8}" dt="2023-02-01T09:01:47.044" v="7729" actId="1076"/>
          <ac:picMkLst>
            <pc:docMk/>
            <pc:sldMk cId="691822673" sldId="1028"/>
            <ac:picMk id="34" creationId="{75B5C132-ECED-103E-4526-F4352C24DAE9}"/>
          </ac:picMkLst>
        </pc:picChg>
        <pc:picChg chg="del mod replST">
          <ac:chgData name="wang di" userId="6c0d869067c4194b" providerId="LiveId" clId="{9E4D6941-C698-42F8-9038-447080F8EEF8}" dt="2023-02-01T06:09:51.602" v="4656" actId="478"/>
          <ac:picMkLst>
            <pc:docMk/>
            <pc:sldMk cId="691822673" sldId="1028"/>
            <ac:picMk id="36" creationId="{AA2110CF-0B87-3BD8-B6B4-0AF3AB426F3E}"/>
          </ac:picMkLst>
        </pc:picChg>
        <pc:picChg chg="mod ord replST">
          <ac:chgData name="wang di" userId="6c0d869067c4194b" providerId="LiveId" clId="{9E4D6941-C698-42F8-9038-447080F8EEF8}" dt="2023-02-01T06:53:39.274" v="5245" actId="1076"/>
          <ac:picMkLst>
            <pc:docMk/>
            <pc:sldMk cId="691822673" sldId="1028"/>
            <ac:picMk id="39" creationId="{BAD05FE0-B0D2-6516-75F9-F7B5B79FD909}"/>
          </ac:picMkLst>
        </pc:picChg>
        <pc:picChg chg="add del mod">
          <ac:chgData name="wang di" userId="6c0d869067c4194b" providerId="LiveId" clId="{9E4D6941-C698-42F8-9038-447080F8EEF8}" dt="2023-02-01T06:53:39.274" v="5245" actId="1076"/>
          <ac:picMkLst>
            <pc:docMk/>
            <pc:sldMk cId="691822673" sldId="1028"/>
            <ac:picMk id="43" creationId="{EB2170BF-7165-D705-CEA4-5D579712CA35}"/>
          </ac:picMkLst>
        </pc:picChg>
        <pc:picChg chg="add del mod">
          <ac:chgData name="wang di" userId="6c0d869067c4194b" providerId="LiveId" clId="{9E4D6941-C698-42F8-9038-447080F8EEF8}" dt="2023-02-01T06:22:23.366" v="4771" actId="478"/>
          <ac:picMkLst>
            <pc:docMk/>
            <pc:sldMk cId="691822673" sldId="1028"/>
            <ac:picMk id="45" creationId="{581A01D3-71E1-1EC3-A9C3-70398EBA17B2}"/>
          </ac:picMkLst>
        </pc:picChg>
        <pc:picChg chg="del mod ord replST">
          <ac:chgData name="wang di" userId="6c0d869067c4194b" providerId="LiveId" clId="{9E4D6941-C698-42F8-9038-447080F8EEF8}" dt="2023-02-01T06:22:59.855" v="4838" actId="478"/>
          <ac:picMkLst>
            <pc:docMk/>
            <pc:sldMk cId="691822673" sldId="1028"/>
            <ac:picMk id="47" creationId="{C42108A1-E771-1AC3-4416-EE2FA068B568}"/>
          </ac:picMkLst>
        </pc:picChg>
        <pc:picChg chg="add del mod">
          <ac:chgData name="wang di" userId="6c0d869067c4194b" providerId="LiveId" clId="{9E4D6941-C698-42F8-9038-447080F8EEF8}" dt="2023-02-01T06:22:45.291" v="4804" actId="478"/>
          <ac:picMkLst>
            <pc:docMk/>
            <pc:sldMk cId="691822673" sldId="1028"/>
            <ac:picMk id="48" creationId="{34433EB5-2E0F-2287-A54E-8B449ED5B89E}"/>
          </ac:picMkLst>
        </pc:picChg>
        <pc:picChg chg="mod ord replST">
          <ac:chgData name="wang di" userId="6c0d869067c4194b" providerId="LiveId" clId="{9E4D6941-C698-42F8-9038-447080F8EEF8}" dt="2023-02-01T09:01:47.044" v="7729" actId="1076"/>
          <ac:picMkLst>
            <pc:docMk/>
            <pc:sldMk cId="691822673" sldId="1028"/>
            <ac:picMk id="50" creationId="{8977E0FE-EE46-2473-C485-3F9830D8FF7E}"/>
          </ac:picMkLst>
        </pc:picChg>
        <pc:picChg chg="add mod">
          <ac:chgData name="wang di" userId="6c0d869067c4194b" providerId="LiveId" clId="{9E4D6941-C698-42F8-9038-447080F8EEF8}" dt="2023-02-01T09:01:47.044" v="7729" actId="1076"/>
          <ac:picMkLst>
            <pc:docMk/>
            <pc:sldMk cId="691822673" sldId="1028"/>
            <ac:picMk id="51" creationId="{5FF947A5-1B65-8560-B811-145F59421A45}"/>
          </ac:picMkLst>
        </pc:picChg>
        <pc:picChg chg="mod ord replST">
          <ac:chgData name="wang di" userId="6c0d869067c4194b" providerId="LiveId" clId="{9E4D6941-C698-42F8-9038-447080F8EEF8}" dt="2023-02-01T09:01:47.044" v="7729" actId="1076"/>
          <ac:picMkLst>
            <pc:docMk/>
            <pc:sldMk cId="691822673" sldId="1028"/>
            <ac:picMk id="53" creationId="{4BA3D778-B211-1B1F-A091-214D53DD701F}"/>
          </ac:picMkLst>
        </pc:picChg>
        <pc:picChg chg="del mod ord replST delST">
          <ac:chgData name="wang di" userId="6c0d869067c4194b" providerId="LiveId" clId="{9E4D6941-C698-42F8-9038-447080F8EEF8}" dt="2023-02-01T06:24:03.961" v="4908"/>
          <ac:picMkLst>
            <pc:docMk/>
            <pc:sldMk cId="691822673" sldId="1028"/>
            <ac:picMk id="55" creationId="{62F0CD99-135A-3968-3CD8-EB9326FEC81B}"/>
          </ac:picMkLst>
        </pc:picChg>
        <pc:picChg chg="del mod replST">
          <ac:chgData name="wang di" userId="6c0d869067c4194b" providerId="LiveId" clId="{9E4D6941-C698-42F8-9038-447080F8EEF8}" dt="2023-02-01T06:46:45.072" v="5086" actId="478"/>
          <ac:picMkLst>
            <pc:docMk/>
            <pc:sldMk cId="691822673" sldId="1028"/>
            <ac:picMk id="58" creationId="{1D692F65-8A43-C18D-DA50-EB749109893E}"/>
          </ac:picMkLst>
        </pc:picChg>
        <pc:picChg chg="del mod ord replST">
          <ac:chgData name="wang di" userId="6c0d869067c4194b" providerId="LiveId" clId="{9E4D6941-C698-42F8-9038-447080F8EEF8}" dt="2023-02-01T06:53:06.681" v="5241" actId="21"/>
          <ac:picMkLst>
            <pc:docMk/>
            <pc:sldMk cId="691822673" sldId="1028"/>
            <ac:picMk id="60" creationId="{B1C2E788-022A-2D41-5B41-EE1F10097BDD}"/>
          </ac:picMkLst>
        </pc:picChg>
        <pc:picChg chg="mod ord replST">
          <ac:chgData name="wang di" userId="6c0d869067c4194b" providerId="LiveId" clId="{9E4D6941-C698-42F8-9038-447080F8EEF8}" dt="2023-02-01T09:01:47.044" v="7729" actId="1076"/>
          <ac:picMkLst>
            <pc:docMk/>
            <pc:sldMk cId="691822673" sldId="1028"/>
            <ac:picMk id="62" creationId="{C04D820F-C46E-0CEF-FC1B-C040ECCE652B}"/>
          </ac:picMkLst>
        </pc:picChg>
      </pc:sldChg>
      <pc:sldChg chg="delSp del mod">
        <pc:chgData name="wang di" userId="6c0d869067c4194b" providerId="LiveId" clId="{9E4D6941-C698-42F8-9038-447080F8EEF8}" dt="2023-01-31T11:57:03.223" v="2188" actId="2696"/>
        <pc:sldMkLst>
          <pc:docMk/>
          <pc:sldMk cId="3732652308" sldId="1028"/>
        </pc:sldMkLst>
        <pc:spChg chg="del">
          <ac:chgData name="wang di" userId="6c0d869067c4194b" providerId="LiveId" clId="{9E4D6941-C698-42F8-9038-447080F8EEF8}" dt="2023-01-31T11:46:24.560" v="1920" actId="478"/>
          <ac:spMkLst>
            <pc:docMk/>
            <pc:sldMk cId="3732652308" sldId="1028"/>
            <ac:spMk id="35" creationId="{00000000-0000-0000-0000-000000000000}"/>
          </ac:spMkLst>
        </pc:spChg>
        <pc:spChg chg="del">
          <ac:chgData name="wang di" userId="6c0d869067c4194b" providerId="LiveId" clId="{9E4D6941-C698-42F8-9038-447080F8EEF8}" dt="2023-01-31T11:46:18.365" v="1916" actId="478"/>
          <ac:spMkLst>
            <pc:docMk/>
            <pc:sldMk cId="3732652308" sldId="1028"/>
            <ac:spMk id="37" creationId="{00000000-0000-0000-0000-000000000000}"/>
          </ac:spMkLst>
        </pc:spChg>
        <pc:spChg chg="del">
          <ac:chgData name="wang di" userId="6c0d869067c4194b" providerId="LiveId" clId="{9E4D6941-C698-42F8-9038-447080F8EEF8}" dt="2023-01-31T11:46:23.098" v="1919" actId="478"/>
          <ac:spMkLst>
            <pc:docMk/>
            <pc:sldMk cId="3732652308" sldId="1028"/>
            <ac:spMk id="52" creationId="{00000000-0000-0000-0000-000000000000}"/>
          </ac:spMkLst>
        </pc:spChg>
        <pc:spChg chg="del">
          <ac:chgData name="wang di" userId="6c0d869067c4194b" providerId="LiveId" clId="{9E4D6941-C698-42F8-9038-447080F8EEF8}" dt="2023-01-31T11:46:52.011" v="1925" actId="21"/>
          <ac:spMkLst>
            <pc:docMk/>
            <pc:sldMk cId="3732652308" sldId="1028"/>
            <ac:spMk id="54" creationId="{00000000-0000-0000-0000-000000000000}"/>
          </ac:spMkLst>
        </pc:spChg>
        <pc:picChg chg="del">
          <ac:chgData name="wang di" userId="6c0d869067c4194b" providerId="LiveId" clId="{9E4D6941-C698-42F8-9038-447080F8EEF8}" dt="2023-01-31T11:46:20.176" v="1917" actId="478"/>
          <ac:picMkLst>
            <pc:docMk/>
            <pc:sldMk cId="3732652308" sldId="1028"/>
            <ac:picMk id="7" creationId="{B2045C16-F114-89BE-E101-4C94BB996F8D}"/>
          </ac:picMkLst>
        </pc:picChg>
        <pc:picChg chg="del">
          <ac:chgData name="wang di" userId="6c0d869067c4194b" providerId="LiveId" clId="{9E4D6941-C698-42F8-9038-447080F8EEF8}" dt="2023-01-31T11:46:20.917" v="1918" actId="478"/>
          <ac:picMkLst>
            <pc:docMk/>
            <pc:sldMk cId="3732652308" sldId="1028"/>
            <ac:picMk id="10" creationId="{DFFC92BE-B210-E5E0-03CD-9400232810BA}"/>
          </ac:picMkLst>
        </pc:picChg>
        <pc:picChg chg="del">
          <ac:chgData name="wang di" userId="6c0d869067c4194b" providerId="LiveId" clId="{9E4D6941-C698-42F8-9038-447080F8EEF8}" dt="2023-01-31T11:46:26.283" v="1921" actId="478"/>
          <ac:picMkLst>
            <pc:docMk/>
            <pc:sldMk cId="3732652308" sldId="1028"/>
            <ac:picMk id="13" creationId="{6511FFBD-2DE2-806E-111D-5F379804F28D}"/>
          </ac:picMkLst>
        </pc:picChg>
        <pc:picChg chg="del">
          <ac:chgData name="wang di" userId="6c0d869067c4194b" providerId="LiveId" clId="{9E4D6941-C698-42F8-9038-447080F8EEF8}" dt="2023-01-31T11:46:27.713" v="1922" actId="478"/>
          <ac:picMkLst>
            <pc:docMk/>
            <pc:sldMk cId="3732652308" sldId="1028"/>
            <ac:picMk id="15" creationId="{FC67CFC6-27EA-C143-3AD2-EDC918CE8C04}"/>
          </ac:picMkLst>
        </pc:picChg>
      </pc:sldChg>
      <pc:sldChg chg="del">
        <pc:chgData name="wang di" userId="6c0d869067c4194b" providerId="LiveId" clId="{9E4D6941-C698-42F8-9038-447080F8EEF8}" dt="2023-02-01T06:37:47.006" v="4982" actId="2696"/>
        <pc:sldMkLst>
          <pc:docMk/>
          <pc:sldMk cId="986726474" sldId="1029"/>
        </pc:sldMkLst>
      </pc:sldChg>
      <pc:sldChg chg="addSp delSp modSp add del mod">
        <pc:chgData name="wang di" userId="6c0d869067c4194b" providerId="LiveId" clId="{9E4D6941-C698-42F8-9038-447080F8EEF8}" dt="2023-02-01T07:01:14.701" v="5313" actId="2696"/>
        <pc:sldMkLst>
          <pc:docMk/>
          <pc:sldMk cId="2261585213" sldId="1030"/>
        </pc:sldMkLst>
        <pc:spChg chg="add mod">
          <ac:chgData name="wang di" userId="6c0d869067c4194b" providerId="LiveId" clId="{9E4D6941-C698-42F8-9038-447080F8EEF8}" dt="2023-02-01T07:01:05.901" v="5311" actId="21"/>
          <ac:spMkLst>
            <pc:docMk/>
            <pc:sldMk cId="2261585213" sldId="1030"/>
            <ac:spMk id="3" creationId="{74D12622-7794-5DB9-3DF9-F8ADB4BB5123}"/>
          </ac:spMkLst>
        </pc:spChg>
        <pc:spChg chg="del mod">
          <ac:chgData name="wang di" userId="6c0d869067c4194b" providerId="LiveId" clId="{9E4D6941-C698-42F8-9038-447080F8EEF8}" dt="2023-02-01T07:01:05.901" v="5311" actId="21"/>
          <ac:spMkLst>
            <pc:docMk/>
            <pc:sldMk cId="2261585213" sldId="1030"/>
            <ac:spMk id="21" creationId="{00000000-0000-0000-0000-000000000000}"/>
          </ac:spMkLst>
        </pc:spChg>
        <pc:spChg chg="mod">
          <ac:chgData name="wang di" userId="6c0d869067c4194b" providerId="LiveId" clId="{9E4D6941-C698-42F8-9038-447080F8EEF8}" dt="2023-02-01T06:58:13.916" v="5299" actId="20577"/>
          <ac:spMkLst>
            <pc:docMk/>
            <pc:sldMk cId="2261585213" sldId="1030"/>
            <ac:spMk id="29" creationId="{00000000-0000-0000-0000-000000000000}"/>
          </ac:spMkLst>
        </pc:spChg>
      </pc:sldChg>
      <pc:sldChg chg="addSp delSp modSp add mod delAnim">
        <pc:chgData name="wang di" userId="6c0d869067c4194b" providerId="LiveId" clId="{9E4D6941-C698-42F8-9038-447080F8EEF8}" dt="2023-02-01T08:43:38.389" v="7652"/>
        <pc:sldMkLst>
          <pc:docMk/>
          <pc:sldMk cId="2495625901" sldId="1031"/>
        </pc:sldMkLst>
        <pc:spChg chg="add mod">
          <ac:chgData name="wang di" userId="6c0d869067c4194b" providerId="LiveId" clId="{9E4D6941-C698-42F8-9038-447080F8EEF8}" dt="2023-02-01T08:28:16.206" v="7606" actId="1076"/>
          <ac:spMkLst>
            <pc:docMk/>
            <pc:sldMk cId="2495625901" sldId="1031"/>
            <ac:spMk id="6" creationId="{0BC4A54E-5526-FE50-916B-8579A4164098}"/>
          </ac:spMkLst>
        </pc:spChg>
        <pc:spChg chg="mod">
          <ac:chgData name="wang di" userId="6c0d869067c4194b" providerId="LiveId" clId="{9E4D6941-C698-42F8-9038-447080F8EEF8}" dt="2023-02-01T08:19:43.866" v="7441" actId="1076"/>
          <ac:spMkLst>
            <pc:docMk/>
            <pc:sldMk cId="2495625901" sldId="1031"/>
            <ac:spMk id="9" creationId="{CF367314-E88D-6E93-EDE0-177135787EF7}"/>
          </ac:spMkLst>
        </pc:spChg>
        <pc:spChg chg="mod">
          <ac:chgData name="wang di" userId="6c0d869067c4194b" providerId="LiveId" clId="{9E4D6941-C698-42F8-9038-447080F8EEF8}" dt="2023-02-01T08:19:50.089" v="7442" actId="1076"/>
          <ac:spMkLst>
            <pc:docMk/>
            <pc:sldMk cId="2495625901" sldId="1031"/>
            <ac:spMk id="10" creationId="{0BA7E2EE-8230-4AEB-B982-5A5765391AD4}"/>
          </ac:spMkLst>
        </pc:spChg>
        <pc:spChg chg="add mod">
          <ac:chgData name="wang di" userId="6c0d869067c4194b" providerId="LiveId" clId="{9E4D6941-C698-42F8-9038-447080F8EEF8}" dt="2023-02-01T08:27:33.794" v="7601" actId="1076"/>
          <ac:spMkLst>
            <pc:docMk/>
            <pc:sldMk cId="2495625901" sldId="1031"/>
            <ac:spMk id="22" creationId="{2CCA04E7-1FFB-7045-9B89-A960BEA82EB6}"/>
          </ac:spMkLst>
        </pc:spChg>
        <pc:spChg chg="add mod">
          <ac:chgData name="wang di" userId="6c0d869067c4194b" providerId="LiveId" clId="{9E4D6941-C698-42F8-9038-447080F8EEF8}" dt="2023-02-01T08:29:06.720" v="7614" actId="1076"/>
          <ac:spMkLst>
            <pc:docMk/>
            <pc:sldMk cId="2495625901" sldId="1031"/>
            <ac:spMk id="23" creationId="{131BC0F5-271E-ADB8-A1A2-6FBB1207581A}"/>
          </ac:spMkLst>
        </pc:spChg>
        <pc:spChg chg="add mod">
          <ac:chgData name="wang di" userId="6c0d869067c4194b" providerId="LiveId" clId="{9E4D6941-C698-42F8-9038-447080F8EEF8}" dt="2023-02-01T08:43:38.389" v="7652"/>
          <ac:spMkLst>
            <pc:docMk/>
            <pc:sldMk cId="2495625901" sldId="1031"/>
            <ac:spMk id="25" creationId="{3A1BD090-45E7-6CA1-C08E-691C73A72601}"/>
          </ac:spMkLst>
        </pc:spChg>
        <pc:spChg chg="del">
          <ac:chgData name="wang di" userId="6c0d869067c4194b" providerId="LiveId" clId="{9E4D6941-C698-42F8-9038-447080F8EEF8}" dt="2023-02-01T06:57:08.074" v="5288" actId="478"/>
          <ac:spMkLst>
            <pc:docMk/>
            <pc:sldMk cId="2495625901" sldId="1031"/>
            <ac:spMk id="26" creationId="{0BF3EA61-243D-6A48-01A6-CD89C36AF10D}"/>
          </ac:spMkLst>
        </pc:spChg>
        <pc:spChg chg="mod">
          <ac:chgData name="wang di" userId="6c0d869067c4194b" providerId="LiveId" clId="{9E4D6941-C698-42F8-9038-447080F8EEF8}" dt="2023-02-01T06:58:07.134" v="5295" actId="20577"/>
          <ac:spMkLst>
            <pc:docMk/>
            <pc:sldMk cId="2495625901" sldId="1031"/>
            <ac:spMk id="29" creationId="{00000000-0000-0000-0000-000000000000}"/>
          </ac:spMkLst>
        </pc:spChg>
        <pc:picChg chg="mod ord replST">
          <ac:chgData name="wang di" userId="6c0d869067c4194b" providerId="LiveId" clId="{9E4D6941-C698-42F8-9038-447080F8EEF8}" dt="2023-02-01T08:19:33.374" v="7440" actId="1076"/>
          <ac:picMkLst>
            <pc:docMk/>
            <pc:sldMk cId="2495625901" sldId="1031"/>
            <ac:picMk id="5" creationId="{92587CF8-8FFF-6719-5D0B-E44A7B819C17}"/>
          </ac:picMkLst>
        </pc:picChg>
        <pc:picChg chg="del mod replST">
          <ac:chgData name="wang di" userId="6c0d869067c4194b" providerId="LiveId" clId="{9E4D6941-C698-42F8-9038-447080F8EEF8}" dt="2023-02-01T08:24:07.249" v="7530" actId="478"/>
          <ac:picMkLst>
            <pc:docMk/>
            <pc:sldMk cId="2495625901" sldId="1031"/>
            <ac:picMk id="11" creationId="{D3F04ECD-2838-1AF3-527C-3DDC7839EAEF}"/>
          </ac:picMkLst>
        </pc:picChg>
        <pc:picChg chg="add del mod">
          <ac:chgData name="wang di" userId="6c0d869067c4194b" providerId="LiveId" clId="{9E4D6941-C698-42F8-9038-447080F8EEF8}" dt="2023-02-01T08:24:10.944" v="7533" actId="478"/>
          <ac:picMkLst>
            <pc:docMk/>
            <pc:sldMk cId="2495625901" sldId="1031"/>
            <ac:picMk id="12" creationId="{F4C29E49-7CF8-A31E-646D-37E1265BA233}"/>
          </ac:picMkLst>
        </pc:picChg>
        <pc:picChg chg="del mod">
          <ac:chgData name="wang di" userId="6c0d869067c4194b" providerId="LiveId" clId="{9E4D6941-C698-42F8-9038-447080F8EEF8}" dt="2023-02-01T07:31:06.513" v="6114" actId="478"/>
          <ac:picMkLst>
            <pc:docMk/>
            <pc:sldMk cId="2495625901" sldId="1031"/>
            <ac:picMk id="14" creationId="{47D2D151-66C0-C594-B5A7-8A1C587BF11C}"/>
          </ac:picMkLst>
        </pc:picChg>
        <pc:picChg chg="del mod ord replST">
          <ac:chgData name="wang di" userId="6c0d869067c4194b" providerId="LiveId" clId="{9E4D6941-C698-42F8-9038-447080F8EEF8}" dt="2023-02-01T08:24:38.004" v="7561" actId="478"/>
          <ac:picMkLst>
            <pc:docMk/>
            <pc:sldMk cId="2495625901" sldId="1031"/>
            <ac:picMk id="15" creationId="{31DE696A-57BB-2F75-D790-BBC438327251}"/>
          </ac:picMkLst>
        </pc:picChg>
        <pc:picChg chg="mod ord replST">
          <ac:chgData name="wang di" userId="6c0d869067c4194b" providerId="LiveId" clId="{9E4D6941-C698-42F8-9038-447080F8EEF8}" dt="2023-02-01T08:27:05.050" v="7598" actId="1076"/>
          <ac:picMkLst>
            <pc:docMk/>
            <pc:sldMk cId="2495625901" sldId="1031"/>
            <ac:picMk id="17" creationId="{07BD6C03-DF5F-0C9D-9722-B2906E2A016D}"/>
          </ac:picMkLst>
        </pc:picChg>
        <pc:picChg chg="add del mod">
          <ac:chgData name="wang di" userId="6c0d869067c4194b" providerId="LiveId" clId="{9E4D6941-C698-42F8-9038-447080F8EEF8}" dt="2023-02-01T08:26:50.461" v="7594" actId="478"/>
          <ac:picMkLst>
            <pc:docMk/>
            <pc:sldMk cId="2495625901" sldId="1031"/>
            <ac:picMk id="18" creationId="{834DBA7F-6F0E-5EF3-E40A-B71EA68F917B}"/>
          </ac:picMkLst>
        </pc:picChg>
        <pc:picChg chg="mod ord replST">
          <ac:chgData name="wang di" userId="6c0d869067c4194b" providerId="LiveId" clId="{9E4D6941-C698-42F8-9038-447080F8EEF8}" dt="2023-02-01T08:27:56.296" v="7603" actId="1076"/>
          <ac:picMkLst>
            <pc:docMk/>
            <pc:sldMk cId="2495625901" sldId="1031"/>
            <ac:picMk id="20" creationId="{309552C1-B14C-4A34-6E3B-70A106B098DD}"/>
          </ac:picMkLst>
        </pc:picChg>
        <pc:picChg chg="del">
          <ac:chgData name="wang di" userId="6c0d869067c4194b" providerId="LiveId" clId="{9E4D6941-C698-42F8-9038-447080F8EEF8}" dt="2023-02-01T06:57:06.664" v="5287" actId="478"/>
          <ac:picMkLst>
            <pc:docMk/>
            <pc:sldMk cId="2495625901" sldId="1031"/>
            <ac:picMk id="24" creationId="{63E2511C-9C18-2095-CEC4-01671515D108}"/>
          </ac:picMkLst>
        </pc:picChg>
        <pc:picChg chg="mod">
          <ac:chgData name="wang di" userId="6c0d869067c4194b" providerId="LiveId" clId="{9E4D6941-C698-42F8-9038-447080F8EEF8}" dt="2023-02-01T08:19:43.866" v="7441" actId="1076"/>
          <ac:picMkLst>
            <pc:docMk/>
            <pc:sldMk cId="2495625901" sldId="1031"/>
            <ac:picMk id="30" creationId="{7274537D-E26A-C7FA-6946-883A475E2C71}"/>
          </ac:picMkLst>
        </pc:picChg>
      </pc:sldChg>
      <pc:sldChg chg="addSp delSp modSp add mod ord modAnim">
        <pc:chgData name="wang di" userId="6c0d869067c4194b" providerId="LiveId" clId="{9E4D6941-C698-42F8-9038-447080F8EEF8}" dt="2023-02-01T09:00:25.216" v="7728" actId="1076"/>
        <pc:sldMkLst>
          <pc:docMk/>
          <pc:sldMk cId="1433467207" sldId="1032"/>
        </pc:sldMkLst>
        <pc:spChg chg="add del mod">
          <ac:chgData name="wang di" userId="6c0d869067c4194b" providerId="LiveId" clId="{9E4D6941-C698-42F8-9038-447080F8EEF8}" dt="2023-02-01T07:01:00.088" v="5310" actId="478"/>
          <ac:spMkLst>
            <pc:docMk/>
            <pc:sldMk cId="1433467207" sldId="1032"/>
            <ac:spMk id="3" creationId="{137A99EA-241A-02E0-658C-978D0B1C686B}"/>
          </ac:spMkLst>
        </pc:spChg>
        <pc:spChg chg="add mod">
          <ac:chgData name="wang di" userId="6c0d869067c4194b" providerId="LiveId" clId="{9E4D6941-C698-42F8-9038-447080F8EEF8}" dt="2023-02-01T07:01:10.897" v="5312"/>
          <ac:spMkLst>
            <pc:docMk/>
            <pc:sldMk cId="1433467207" sldId="1032"/>
            <ac:spMk id="5" creationId="{F0D771F8-CBCE-0628-1FA1-D1F0693CB475}"/>
          </ac:spMkLst>
        </pc:spChg>
        <pc:spChg chg="del mod">
          <ac:chgData name="wang di" userId="6c0d869067c4194b" providerId="LiveId" clId="{9E4D6941-C698-42F8-9038-447080F8EEF8}" dt="2023-02-01T07:08:00.235" v="5667" actId="478"/>
          <ac:spMkLst>
            <pc:docMk/>
            <pc:sldMk cId="1433467207" sldId="1032"/>
            <ac:spMk id="23" creationId="{2D0CC860-C38B-7900-B5A9-4BEB93F091F1}"/>
          </ac:spMkLst>
        </pc:spChg>
        <pc:spChg chg="mod">
          <ac:chgData name="wang di" userId="6c0d869067c4194b" providerId="LiveId" clId="{9E4D6941-C698-42F8-9038-447080F8EEF8}" dt="2023-02-01T07:01:21.553" v="5317" actId="20577"/>
          <ac:spMkLst>
            <pc:docMk/>
            <pc:sldMk cId="1433467207" sldId="1032"/>
            <ac:spMk id="29" creationId="{00000000-0000-0000-0000-000000000000}"/>
          </ac:spMkLst>
        </pc:spChg>
        <pc:spChg chg="add mod">
          <ac:chgData name="wang di" userId="6c0d869067c4194b" providerId="LiveId" clId="{9E4D6941-C698-42F8-9038-447080F8EEF8}" dt="2023-02-01T09:00:25.216" v="7728" actId="1076"/>
          <ac:spMkLst>
            <pc:docMk/>
            <pc:sldMk cId="1433467207" sldId="1032"/>
            <ac:spMk id="37" creationId="{D307D30A-E88B-F29A-2983-4A89F098A6A9}"/>
          </ac:spMkLst>
        </pc:spChg>
        <pc:spChg chg="del">
          <ac:chgData name="wang di" userId="6c0d869067c4194b" providerId="LiveId" clId="{9E4D6941-C698-42F8-9038-447080F8EEF8}" dt="2023-02-01T07:00:56.975" v="5309" actId="478"/>
          <ac:spMkLst>
            <pc:docMk/>
            <pc:sldMk cId="1433467207" sldId="1032"/>
            <ac:spMk id="42" creationId="{97D43F38-BA8E-4136-49AE-D5A6E6A8FB36}"/>
          </ac:spMkLst>
        </pc:spChg>
        <pc:spChg chg="del mod">
          <ac:chgData name="wang di" userId="6c0d869067c4194b" providerId="LiveId" clId="{9E4D6941-C698-42F8-9038-447080F8EEF8}" dt="2023-02-01T07:07:36.079" v="5664" actId="478"/>
          <ac:spMkLst>
            <pc:docMk/>
            <pc:sldMk cId="1433467207" sldId="1032"/>
            <ac:spMk id="44" creationId="{B25A224F-0D40-FCDF-0B13-59808C8DAA12}"/>
          </ac:spMkLst>
        </pc:spChg>
        <pc:spChg chg="del">
          <ac:chgData name="wang di" userId="6c0d869067c4194b" providerId="LiveId" clId="{9E4D6941-C698-42F8-9038-447080F8EEF8}" dt="2023-02-01T07:07:55.295" v="5666" actId="478"/>
          <ac:spMkLst>
            <pc:docMk/>
            <pc:sldMk cId="1433467207" sldId="1032"/>
            <ac:spMk id="56" creationId="{1E2E9082-86FC-C714-0BA4-A58A9CF193AF}"/>
          </ac:spMkLst>
        </pc:spChg>
        <pc:graphicFrameChg chg="mod modGraphic">
          <ac:chgData name="wang di" userId="6c0d869067c4194b" providerId="LiveId" clId="{9E4D6941-C698-42F8-9038-447080F8EEF8}" dt="2023-02-01T09:00:12.964" v="7725" actId="1076"/>
          <ac:graphicFrameMkLst>
            <pc:docMk/>
            <pc:sldMk cId="1433467207" sldId="1032"/>
            <ac:graphicFrameMk id="9" creationId="{8F259411-3F96-3A0D-661E-951B46A0684D}"/>
          </ac:graphicFrameMkLst>
        </pc:graphicFrameChg>
        <pc:picChg chg="mod ord replST">
          <ac:chgData name="wang di" userId="6c0d869067c4194b" providerId="LiveId" clId="{9E4D6941-C698-42F8-9038-447080F8EEF8}" dt="2023-02-01T08:59:51.606" v="7723" actId="1076"/>
          <ac:picMkLst>
            <pc:docMk/>
            <pc:sldMk cId="1433467207" sldId="1032"/>
            <ac:picMk id="8" creationId="{C6895D24-A63F-C4AC-AE90-70307BD3279D}"/>
          </ac:picMkLst>
        </pc:picChg>
        <pc:picChg chg="del mod ord replST">
          <ac:chgData name="wang di" userId="6c0d869067c4194b" providerId="LiveId" clId="{9E4D6941-C698-42F8-9038-447080F8EEF8}" dt="2023-02-01T07:48:42.034" v="6342" actId="478"/>
          <ac:picMkLst>
            <pc:docMk/>
            <pc:sldMk cId="1433467207" sldId="1032"/>
            <ac:picMk id="11" creationId="{4004503F-9D67-66E0-C4E5-4C48EE79CDDB}"/>
          </ac:picMkLst>
        </pc:picChg>
        <pc:picChg chg="del mod ord replST">
          <ac:chgData name="wang di" userId="6c0d869067c4194b" providerId="LiveId" clId="{9E4D6941-C698-42F8-9038-447080F8EEF8}" dt="2023-02-01T07:05:20.975" v="5584" actId="478"/>
          <ac:picMkLst>
            <pc:docMk/>
            <pc:sldMk cId="1433467207" sldId="1032"/>
            <ac:picMk id="13" creationId="{BCA5E0AA-93AA-D261-897B-839D37B24868}"/>
          </ac:picMkLst>
        </pc:picChg>
        <pc:picChg chg="mod ord replST">
          <ac:chgData name="wang di" userId="6c0d869067c4194b" providerId="LiveId" clId="{9E4D6941-C698-42F8-9038-447080F8EEF8}" dt="2023-02-01T09:00:12.964" v="7725" actId="1076"/>
          <ac:picMkLst>
            <pc:docMk/>
            <pc:sldMk cId="1433467207" sldId="1032"/>
            <ac:picMk id="15" creationId="{14EF298E-D23D-58DD-2059-2C32466EF401}"/>
          </ac:picMkLst>
        </pc:picChg>
        <pc:picChg chg="mod ord replST">
          <ac:chgData name="wang di" userId="6c0d869067c4194b" providerId="LiveId" clId="{9E4D6941-C698-42F8-9038-447080F8EEF8}" dt="2023-02-01T09:00:12.964" v="7725" actId="1076"/>
          <ac:picMkLst>
            <pc:docMk/>
            <pc:sldMk cId="1433467207" sldId="1032"/>
            <ac:picMk id="17" creationId="{5F767BCB-FCFB-A057-1CF2-4D778E900A21}"/>
          </ac:picMkLst>
        </pc:picChg>
        <pc:picChg chg="del mod ord replST">
          <ac:chgData name="wang di" userId="6c0d869067c4194b" providerId="LiveId" clId="{9E4D6941-C698-42F8-9038-447080F8EEF8}" dt="2023-02-01T07:05:37.632" v="5658" actId="478"/>
          <ac:picMkLst>
            <pc:docMk/>
            <pc:sldMk cId="1433467207" sldId="1032"/>
            <ac:picMk id="19" creationId="{13D244DA-DC32-6F6F-F4CA-EA281AB89F90}"/>
          </ac:picMkLst>
        </pc:picChg>
        <pc:picChg chg="mod ord replST">
          <ac:chgData name="wang di" userId="6c0d869067c4194b" providerId="LiveId" clId="{9E4D6941-C698-42F8-9038-447080F8EEF8}" dt="2023-02-01T09:00:12.964" v="7725" actId="1076"/>
          <ac:picMkLst>
            <pc:docMk/>
            <pc:sldMk cId="1433467207" sldId="1032"/>
            <ac:picMk id="21" creationId="{DBEA4E5A-9964-ED2A-70B5-B787C486F434}"/>
          </ac:picMkLst>
        </pc:picChg>
        <pc:picChg chg="mod ord replST">
          <ac:chgData name="wang di" userId="6c0d869067c4194b" providerId="LiveId" clId="{9E4D6941-C698-42F8-9038-447080F8EEF8}" dt="2023-02-01T09:00:12.964" v="7725" actId="1076"/>
          <ac:picMkLst>
            <pc:docMk/>
            <pc:sldMk cId="1433467207" sldId="1032"/>
            <ac:picMk id="24" creationId="{EC752450-1BDF-54E1-D292-CFD66718546B}"/>
          </ac:picMkLst>
        </pc:picChg>
        <pc:picChg chg="del mod">
          <ac:chgData name="wang di" userId="6c0d869067c4194b" providerId="LiveId" clId="{9E4D6941-C698-42F8-9038-447080F8EEF8}" dt="2023-02-01T07:03:07.513" v="5404" actId="478"/>
          <ac:picMkLst>
            <pc:docMk/>
            <pc:sldMk cId="1433467207" sldId="1032"/>
            <ac:picMk id="26" creationId="{DDAA0693-A1A4-4D29-3AAD-8CAE35C63886}"/>
          </ac:picMkLst>
        </pc:picChg>
        <pc:picChg chg="mod ord replST">
          <ac:chgData name="wang di" userId="6c0d869067c4194b" providerId="LiveId" clId="{9E4D6941-C698-42F8-9038-447080F8EEF8}" dt="2023-02-01T09:00:12.964" v="7725" actId="1076"/>
          <ac:picMkLst>
            <pc:docMk/>
            <pc:sldMk cId="1433467207" sldId="1032"/>
            <ac:picMk id="27" creationId="{6C42E12A-AB51-51AA-B467-5631015A8340}"/>
          </ac:picMkLst>
        </pc:picChg>
        <pc:picChg chg="del mod">
          <ac:chgData name="wang di" userId="6c0d869067c4194b" providerId="LiveId" clId="{9E4D6941-C698-42F8-9038-447080F8EEF8}" dt="2023-02-01T07:03:22.955" v="5443" actId="478"/>
          <ac:picMkLst>
            <pc:docMk/>
            <pc:sldMk cId="1433467207" sldId="1032"/>
            <ac:picMk id="28" creationId="{9B92556B-02EF-B6CB-A2B0-A41A802A9186}"/>
          </ac:picMkLst>
        </pc:picChg>
        <pc:picChg chg="del mod">
          <ac:chgData name="wang di" userId="6c0d869067c4194b" providerId="LiveId" clId="{9E4D6941-C698-42F8-9038-447080F8EEF8}" dt="2023-02-01T07:05:29.310" v="5622" actId="478"/>
          <ac:picMkLst>
            <pc:docMk/>
            <pc:sldMk cId="1433467207" sldId="1032"/>
            <ac:picMk id="31" creationId="{72955EB6-7DD8-A3AA-3020-D46E17F3EB95}"/>
          </ac:picMkLst>
        </pc:picChg>
        <pc:picChg chg="mod ord replST">
          <ac:chgData name="wang di" userId="6c0d869067c4194b" providerId="LiveId" clId="{9E4D6941-C698-42F8-9038-447080F8EEF8}" dt="2023-02-01T09:00:12.964" v="7725" actId="1076"/>
          <ac:picMkLst>
            <pc:docMk/>
            <pc:sldMk cId="1433467207" sldId="1032"/>
            <ac:picMk id="32" creationId="{05028380-B49C-D3B7-D112-91C15D28D4EB}"/>
          </ac:picMkLst>
        </pc:picChg>
        <pc:picChg chg="add del mod">
          <ac:chgData name="wang di" userId="6c0d869067c4194b" providerId="LiveId" clId="{9E4D6941-C698-42F8-9038-447080F8EEF8}" dt="2023-02-01T08:18:29.506" v="7435" actId="478"/>
          <ac:picMkLst>
            <pc:docMk/>
            <pc:sldMk cId="1433467207" sldId="1032"/>
            <ac:picMk id="33" creationId="{EEE09190-85DA-E7A4-29CE-AE6EDBECDBA0}"/>
          </ac:picMkLst>
        </pc:picChg>
        <pc:picChg chg="del mod">
          <ac:chgData name="wang di" userId="6c0d869067c4194b" providerId="LiveId" clId="{9E4D6941-C698-42F8-9038-447080F8EEF8}" dt="2023-02-01T07:03:51.217" v="5545" actId="478"/>
          <ac:picMkLst>
            <pc:docMk/>
            <pc:sldMk cId="1433467207" sldId="1032"/>
            <ac:picMk id="34" creationId="{75B5C132-ECED-103E-4526-F4352C24DAE9}"/>
          </ac:picMkLst>
        </pc:picChg>
        <pc:picChg chg="mod ord replST">
          <ac:chgData name="wang di" userId="6c0d869067c4194b" providerId="LiveId" clId="{9E4D6941-C698-42F8-9038-447080F8EEF8}" dt="2023-02-01T09:00:16.569" v="7726" actId="1076"/>
          <ac:picMkLst>
            <pc:docMk/>
            <pc:sldMk cId="1433467207" sldId="1032"/>
            <ac:picMk id="36" creationId="{0DAE1241-E9BB-69C6-A19E-00808F8908BF}"/>
          </ac:picMkLst>
        </pc:picChg>
        <pc:picChg chg="del">
          <ac:chgData name="wang di" userId="6c0d869067c4194b" providerId="LiveId" clId="{9E4D6941-C698-42F8-9038-447080F8EEF8}" dt="2023-02-01T07:01:54.678" v="5329" actId="478"/>
          <ac:picMkLst>
            <pc:docMk/>
            <pc:sldMk cId="1433467207" sldId="1032"/>
            <ac:picMk id="39" creationId="{BAD05FE0-B0D2-6516-75F9-F7B5B79FD909}"/>
          </ac:picMkLst>
        </pc:picChg>
        <pc:picChg chg="del mod">
          <ac:chgData name="wang di" userId="6c0d869067c4194b" providerId="LiveId" clId="{9E4D6941-C698-42F8-9038-447080F8EEF8}" dt="2023-02-01T07:02:56.085" v="5364" actId="478"/>
          <ac:picMkLst>
            <pc:docMk/>
            <pc:sldMk cId="1433467207" sldId="1032"/>
            <ac:picMk id="43" creationId="{EB2170BF-7165-D705-CEA4-5D579712CA35}"/>
          </ac:picMkLst>
        </pc:picChg>
        <pc:picChg chg="mod">
          <ac:chgData name="wang di" userId="6c0d869067c4194b" providerId="LiveId" clId="{9E4D6941-C698-42F8-9038-447080F8EEF8}" dt="2023-02-01T09:00:12.964" v="7725" actId="1076"/>
          <ac:picMkLst>
            <pc:docMk/>
            <pc:sldMk cId="1433467207" sldId="1032"/>
            <ac:picMk id="50" creationId="{8977E0FE-EE46-2473-C485-3F9830D8FF7E}"/>
          </ac:picMkLst>
        </pc:picChg>
        <pc:picChg chg="del mod">
          <ac:chgData name="wang di" userId="6c0d869067c4194b" providerId="LiveId" clId="{9E4D6941-C698-42F8-9038-447080F8EEF8}" dt="2023-02-01T07:03:33.646" v="5475" actId="478"/>
          <ac:picMkLst>
            <pc:docMk/>
            <pc:sldMk cId="1433467207" sldId="1032"/>
            <ac:picMk id="51" creationId="{5FF947A5-1B65-8560-B811-145F59421A45}"/>
          </ac:picMkLst>
        </pc:picChg>
        <pc:picChg chg="del mod">
          <ac:chgData name="wang di" userId="6c0d869067c4194b" providerId="LiveId" clId="{9E4D6941-C698-42F8-9038-447080F8EEF8}" dt="2023-02-01T07:03:41.492" v="5509" actId="478"/>
          <ac:picMkLst>
            <pc:docMk/>
            <pc:sldMk cId="1433467207" sldId="1032"/>
            <ac:picMk id="53" creationId="{4BA3D778-B211-1B1F-A091-214D53DD701F}"/>
          </ac:picMkLst>
        </pc:picChg>
      </pc:sldChg>
      <pc:sldChg chg="addSp delSp modSp add mod modAnim">
        <pc:chgData name="wang di" userId="6c0d869067c4194b" providerId="LiveId" clId="{9E4D6941-C698-42F8-9038-447080F8EEF8}" dt="2023-02-01T08:48:10.243" v="7684"/>
        <pc:sldMkLst>
          <pc:docMk/>
          <pc:sldMk cId="1201808998" sldId="1033"/>
        </pc:sldMkLst>
        <pc:spChg chg="mod">
          <ac:chgData name="wang di" userId="6c0d869067c4194b" providerId="LiveId" clId="{9E4D6941-C698-42F8-9038-447080F8EEF8}" dt="2023-02-01T07:46:36.980" v="6216" actId="20577"/>
          <ac:spMkLst>
            <pc:docMk/>
            <pc:sldMk cId="1201808998" sldId="1033"/>
            <ac:spMk id="5" creationId="{F0D771F8-CBCE-0628-1FA1-D1F0693CB475}"/>
          </ac:spMkLst>
        </pc:spChg>
        <pc:spChg chg="del mod">
          <ac:chgData name="wang di" userId="6c0d869067c4194b" providerId="LiveId" clId="{9E4D6941-C698-42F8-9038-447080F8EEF8}" dt="2023-02-01T08:04:13.618" v="6861" actId="478"/>
          <ac:spMkLst>
            <pc:docMk/>
            <pc:sldMk cId="1201808998" sldId="1033"/>
            <ac:spMk id="29" creationId="{00000000-0000-0000-0000-000000000000}"/>
          </ac:spMkLst>
        </pc:spChg>
        <pc:spChg chg="add mod">
          <ac:chgData name="wang di" userId="6c0d869067c4194b" providerId="LiveId" clId="{9E4D6941-C698-42F8-9038-447080F8EEF8}" dt="2023-02-01T08:03:33.856" v="6857" actId="1076"/>
          <ac:spMkLst>
            <pc:docMk/>
            <pc:sldMk cId="1201808998" sldId="1033"/>
            <ac:spMk id="55" creationId="{12B29F4C-ABE1-6DB5-8B9B-4BC3AC1CB967}"/>
          </ac:spMkLst>
        </pc:spChg>
        <pc:spChg chg="add del mod">
          <ac:chgData name="wang di" userId="6c0d869067c4194b" providerId="LiveId" clId="{9E4D6941-C698-42F8-9038-447080F8EEF8}" dt="2023-02-01T08:02:54.266" v="6853"/>
          <ac:spMkLst>
            <pc:docMk/>
            <pc:sldMk cId="1201808998" sldId="1033"/>
            <ac:spMk id="70" creationId="{AFAF4D94-9768-8AB1-DBF3-B6F7A7F8B24F}"/>
          </ac:spMkLst>
        </pc:spChg>
        <pc:spChg chg="add mod">
          <ac:chgData name="wang di" userId="6c0d869067c4194b" providerId="LiveId" clId="{9E4D6941-C698-42F8-9038-447080F8EEF8}" dt="2023-02-01T08:04:50.409" v="6877" actId="20577"/>
          <ac:spMkLst>
            <pc:docMk/>
            <pc:sldMk cId="1201808998" sldId="1033"/>
            <ac:spMk id="85" creationId="{EFECC684-573B-46A2-43CC-DC537CDA893E}"/>
          </ac:spMkLst>
        </pc:spChg>
        <pc:spChg chg="add mod">
          <ac:chgData name="wang di" userId="6c0d869067c4194b" providerId="LiveId" clId="{9E4D6941-C698-42F8-9038-447080F8EEF8}" dt="2023-02-01T08:04:35.346" v="6864" actId="20577"/>
          <ac:spMkLst>
            <pc:docMk/>
            <pc:sldMk cId="1201808998" sldId="1033"/>
            <ac:spMk id="86" creationId="{2E08F10D-B292-DA05-FBD2-41F61DAAAD30}"/>
          </ac:spMkLst>
        </pc:spChg>
        <pc:spChg chg="add mod">
          <ac:chgData name="wang di" userId="6c0d869067c4194b" providerId="LiveId" clId="{9E4D6941-C698-42F8-9038-447080F8EEF8}" dt="2023-02-01T08:44:15.275" v="7655" actId="1076"/>
          <ac:spMkLst>
            <pc:docMk/>
            <pc:sldMk cId="1201808998" sldId="1033"/>
            <ac:spMk id="113" creationId="{3DA5BC94-0977-81FC-0CBF-4BB8C38D1225}"/>
          </ac:spMkLst>
        </pc:spChg>
        <pc:graphicFrameChg chg="add mod modGraphic">
          <ac:chgData name="wang di" userId="6c0d869067c4194b" providerId="LiveId" clId="{9E4D6941-C698-42F8-9038-447080F8EEF8}" dt="2023-02-01T08:13:18.996" v="7396" actId="14734"/>
          <ac:graphicFrameMkLst>
            <pc:docMk/>
            <pc:sldMk cId="1201808998" sldId="1033"/>
            <ac:graphicFrameMk id="3" creationId="{56B198A6-7875-A794-9C68-F857D35C7EEE}"/>
          </ac:graphicFrameMkLst>
        </pc:graphicFrameChg>
        <pc:graphicFrameChg chg="del mod">
          <ac:chgData name="wang di" userId="6c0d869067c4194b" providerId="LiveId" clId="{9E4D6941-C698-42F8-9038-447080F8EEF8}" dt="2023-02-01T07:47:17.609" v="6219" actId="478"/>
          <ac:graphicFrameMkLst>
            <pc:docMk/>
            <pc:sldMk cId="1201808998" sldId="1033"/>
            <ac:graphicFrameMk id="9" creationId="{8F259411-3F96-3A0D-661E-951B46A0684D}"/>
          </ac:graphicFrameMkLst>
        </pc:graphicFrameChg>
        <pc:graphicFrameChg chg="add del mod">
          <ac:chgData name="wang di" userId="6c0d869067c4194b" providerId="LiveId" clId="{9E4D6941-C698-42F8-9038-447080F8EEF8}" dt="2023-02-01T08:02:54.266" v="6853"/>
          <ac:graphicFrameMkLst>
            <pc:docMk/>
            <pc:sldMk cId="1201808998" sldId="1033"/>
            <ac:graphicFrameMk id="56" creationId="{F972F119-D0E9-A677-BCFE-9388ADE9EF32}"/>
          </ac:graphicFrameMkLst>
        </pc:graphicFrameChg>
        <pc:graphicFrameChg chg="add mod modGraphic">
          <ac:chgData name="wang di" userId="6c0d869067c4194b" providerId="LiveId" clId="{9E4D6941-C698-42F8-9038-447080F8EEF8}" dt="2023-02-01T08:13:31.422" v="7397" actId="14734"/>
          <ac:graphicFrameMkLst>
            <pc:docMk/>
            <pc:sldMk cId="1201808998" sldId="1033"/>
            <ac:graphicFrameMk id="71" creationId="{A459A477-2E51-93FE-F0B9-26D306692412}"/>
          </ac:graphicFrameMkLst>
        </pc:graphicFrameChg>
        <pc:picChg chg="add del mod">
          <ac:chgData name="wang di" userId="6c0d869067c4194b" providerId="LiveId" clId="{9E4D6941-C698-42F8-9038-447080F8EEF8}" dt="2023-02-01T07:47:57.735" v="6262" actId="478"/>
          <ac:picMkLst>
            <pc:docMk/>
            <pc:sldMk cId="1201808998" sldId="1033"/>
            <ac:picMk id="6" creationId="{4F04BA12-9B4D-8ADE-B58A-CAB72E42E745}"/>
          </ac:picMkLst>
        </pc:picChg>
        <pc:picChg chg="del">
          <ac:chgData name="wang di" userId="6c0d869067c4194b" providerId="LiveId" clId="{9E4D6941-C698-42F8-9038-447080F8EEF8}" dt="2023-02-01T07:45:25.721" v="6161" actId="478"/>
          <ac:picMkLst>
            <pc:docMk/>
            <pc:sldMk cId="1201808998" sldId="1033"/>
            <ac:picMk id="8" creationId="{C6895D24-A63F-C4AC-AE90-70307BD3279D}"/>
          </ac:picMkLst>
        </pc:picChg>
        <pc:picChg chg="add del mod">
          <ac:chgData name="wang di" userId="6c0d869067c4194b" providerId="LiveId" clId="{9E4D6941-C698-42F8-9038-447080F8EEF8}" dt="2023-02-01T07:53:45.687" v="6424" actId="478"/>
          <ac:picMkLst>
            <pc:docMk/>
            <pc:sldMk cId="1201808998" sldId="1033"/>
            <ac:picMk id="10" creationId="{AA70AC58-ACF8-D535-E188-38E009D1BC8F}"/>
          </ac:picMkLst>
        </pc:picChg>
        <pc:picChg chg="del mod">
          <ac:chgData name="wang di" userId="6c0d869067c4194b" providerId="LiveId" clId="{9E4D6941-C698-42F8-9038-447080F8EEF8}" dt="2023-02-01T07:47:23.225" v="6225" actId="478"/>
          <ac:picMkLst>
            <pc:docMk/>
            <pc:sldMk cId="1201808998" sldId="1033"/>
            <ac:picMk id="11" creationId="{4004503F-9D67-66E0-C4E5-4C48EE79CDDB}"/>
          </ac:picMkLst>
        </pc:picChg>
        <pc:picChg chg="add del mod">
          <ac:chgData name="wang di" userId="6c0d869067c4194b" providerId="LiveId" clId="{9E4D6941-C698-42F8-9038-447080F8EEF8}" dt="2023-02-01T07:55:35.029" v="6474" actId="478"/>
          <ac:picMkLst>
            <pc:docMk/>
            <pc:sldMk cId="1201808998" sldId="1033"/>
            <ac:picMk id="12" creationId="{032A1789-C897-5EC8-D13C-38822E0B030E}"/>
          </ac:picMkLst>
        </pc:picChg>
        <pc:picChg chg="add del mod">
          <ac:chgData name="wang di" userId="6c0d869067c4194b" providerId="LiveId" clId="{9E4D6941-C698-42F8-9038-447080F8EEF8}" dt="2023-02-01T07:55:57.512" v="6512" actId="478"/>
          <ac:picMkLst>
            <pc:docMk/>
            <pc:sldMk cId="1201808998" sldId="1033"/>
            <ac:picMk id="13" creationId="{71A113D6-B4B7-4FC2-FFE4-99BBC433CB67}"/>
          </ac:picMkLst>
        </pc:picChg>
        <pc:picChg chg="add del mod">
          <ac:chgData name="wang di" userId="6c0d869067c4194b" providerId="LiveId" clId="{9E4D6941-C698-42F8-9038-447080F8EEF8}" dt="2023-02-01T08:01:34.135" v="6819" actId="478"/>
          <ac:picMkLst>
            <pc:docMk/>
            <pc:sldMk cId="1201808998" sldId="1033"/>
            <ac:picMk id="14" creationId="{25920F85-7DD2-1C67-E934-91237E3A926B}"/>
          </ac:picMkLst>
        </pc:picChg>
        <pc:picChg chg="del mod">
          <ac:chgData name="wang di" userId="6c0d869067c4194b" providerId="LiveId" clId="{9E4D6941-C698-42F8-9038-447080F8EEF8}" dt="2023-02-01T07:47:22.731" v="6224" actId="478"/>
          <ac:picMkLst>
            <pc:docMk/>
            <pc:sldMk cId="1201808998" sldId="1033"/>
            <ac:picMk id="15" creationId="{14EF298E-D23D-58DD-2059-2C32466EF401}"/>
          </ac:picMkLst>
        </pc:picChg>
        <pc:picChg chg="add mod">
          <ac:chgData name="wang di" userId="6c0d869067c4194b" providerId="LiveId" clId="{9E4D6941-C698-42F8-9038-447080F8EEF8}" dt="2023-02-01T08:03:25.032" v="6856" actId="1076"/>
          <ac:picMkLst>
            <pc:docMk/>
            <pc:sldMk cId="1201808998" sldId="1033"/>
            <ac:picMk id="16" creationId="{D9E11702-50C3-653D-20ED-1D4234E1B8A7}"/>
          </ac:picMkLst>
        </pc:picChg>
        <pc:picChg chg="del mod">
          <ac:chgData name="wang di" userId="6c0d869067c4194b" providerId="LiveId" clId="{9E4D6941-C698-42F8-9038-447080F8EEF8}" dt="2023-02-01T07:47:24.225" v="6226" actId="478"/>
          <ac:picMkLst>
            <pc:docMk/>
            <pc:sldMk cId="1201808998" sldId="1033"/>
            <ac:picMk id="17" creationId="{5F767BCB-FCFB-A057-1CF2-4D778E900A21}"/>
          </ac:picMkLst>
        </pc:picChg>
        <pc:picChg chg="add del mod">
          <ac:chgData name="wang di" userId="6c0d869067c4194b" providerId="LiveId" clId="{9E4D6941-C698-42F8-9038-447080F8EEF8}" dt="2023-02-01T08:01:26.724" v="6781" actId="478"/>
          <ac:picMkLst>
            <pc:docMk/>
            <pc:sldMk cId="1201808998" sldId="1033"/>
            <ac:picMk id="18" creationId="{ADF50103-C03E-A70A-0002-9E10DCEAE030}"/>
          </ac:picMkLst>
        </pc:picChg>
        <pc:picChg chg="mod ord replST">
          <ac:chgData name="wang di" userId="6c0d869067c4194b" providerId="LiveId" clId="{9E4D6941-C698-42F8-9038-447080F8EEF8}" dt="2023-02-01T08:03:25.032" v="6856" actId="1076"/>
          <ac:picMkLst>
            <pc:docMk/>
            <pc:sldMk cId="1201808998" sldId="1033"/>
            <ac:picMk id="20" creationId="{A1A5246B-A46C-0F86-B29E-1C281B1D5C78}"/>
          </ac:picMkLst>
        </pc:picChg>
        <pc:picChg chg="del mod">
          <ac:chgData name="wang di" userId="6c0d869067c4194b" providerId="LiveId" clId="{9E4D6941-C698-42F8-9038-447080F8EEF8}" dt="2023-02-01T07:47:22.020" v="6223" actId="478"/>
          <ac:picMkLst>
            <pc:docMk/>
            <pc:sldMk cId="1201808998" sldId="1033"/>
            <ac:picMk id="21" creationId="{DBEA4E5A-9964-ED2A-70B5-B787C486F434}"/>
          </ac:picMkLst>
        </pc:picChg>
        <pc:picChg chg="mod replST">
          <ac:chgData name="wang di" userId="6c0d869067c4194b" providerId="LiveId" clId="{9E4D6941-C698-42F8-9038-447080F8EEF8}" dt="2023-02-01T08:03:25.032" v="6856" actId="1076"/>
          <ac:picMkLst>
            <pc:docMk/>
            <pc:sldMk cId="1201808998" sldId="1033"/>
            <ac:picMk id="23" creationId="{20720B13-EE4D-8F76-4132-E83CE7408627}"/>
          </ac:picMkLst>
        </pc:picChg>
        <pc:picChg chg="del mod">
          <ac:chgData name="wang di" userId="6c0d869067c4194b" providerId="LiveId" clId="{9E4D6941-C698-42F8-9038-447080F8EEF8}" dt="2023-02-01T07:47:20.488" v="6221" actId="478"/>
          <ac:picMkLst>
            <pc:docMk/>
            <pc:sldMk cId="1201808998" sldId="1033"/>
            <ac:picMk id="24" creationId="{EC752450-1BDF-54E1-D292-CFD66718546B}"/>
          </ac:picMkLst>
        </pc:picChg>
        <pc:picChg chg="del mod ord replST">
          <ac:chgData name="wang di" userId="6c0d869067c4194b" providerId="LiveId" clId="{9E4D6941-C698-42F8-9038-447080F8EEF8}" dt="2023-02-01T08:00:01.011" v="6700" actId="478"/>
          <ac:picMkLst>
            <pc:docMk/>
            <pc:sldMk cId="1201808998" sldId="1033"/>
            <ac:picMk id="26" creationId="{8480016C-4FBF-8FD6-DB4F-5FE2FBA43B9C}"/>
          </ac:picMkLst>
        </pc:picChg>
        <pc:picChg chg="del mod">
          <ac:chgData name="wang di" userId="6c0d869067c4194b" providerId="LiveId" clId="{9E4D6941-C698-42F8-9038-447080F8EEF8}" dt="2023-02-01T07:47:19.712" v="6220" actId="478"/>
          <ac:picMkLst>
            <pc:docMk/>
            <pc:sldMk cId="1201808998" sldId="1033"/>
            <ac:picMk id="27" creationId="{6C42E12A-AB51-51AA-B467-5631015A8340}"/>
          </ac:picMkLst>
        </pc:picChg>
        <pc:picChg chg="add del mod">
          <ac:chgData name="wang di" userId="6c0d869067c4194b" providerId="LiveId" clId="{9E4D6941-C698-42F8-9038-447080F8EEF8}" dt="2023-02-01T07:58:49.849" v="6566" actId="478"/>
          <ac:picMkLst>
            <pc:docMk/>
            <pc:sldMk cId="1201808998" sldId="1033"/>
            <ac:picMk id="28" creationId="{84F193F4-A0AE-9AF2-BC07-FBE0EF0413E7}"/>
          </ac:picMkLst>
        </pc:picChg>
        <pc:picChg chg="add del mod">
          <ac:chgData name="wang di" userId="6c0d869067c4194b" providerId="LiveId" clId="{9E4D6941-C698-42F8-9038-447080F8EEF8}" dt="2023-02-01T07:59:32.632" v="6598" actId="478"/>
          <ac:picMkLst>
            <pc:docMk/>
            <pc:sldMk cId="1201808998" sldId="1033"/>
            <ac:picMk id="30" creationId="{79501D40-2C1F-A57A-2D53-81B4A04B96A3}"/>
          </ac:picMkLst>
        </pc:picChg>
        <pc:picChg chg="add del mod">
          <ac:chgData name="wang di" userId="6c0d869067c4194b" providerId="LiveId" clId="{9E4D6941-C698-42F8-9038-447080F8EEF8}" dt="2023-02-01T07:59:40.255" v="6629" actId="478"/>
          <ac:picMkLst>
            <pc:docMk/>
            <pc:sldMk cId="1201808998" sldId="1033"/>
            <ac:picMk id="31" creationId="{284FEE29-8AC4-3B61-56F8-E6CB0F933026}"/>
          </ac:picMkLst>
        </pc:picChg>
        <pc:picChg chg="mod ord replST">
          <ac:chgData name="wang di" userId="6c0d869067c4194b" providerId="LiveId" clId="{9E4D6941-C698-42F8-9038-447080F8EEF8}" dt="2023-02-01T08:03:25.032" v="6856" actId="1076"/>
          <ac:picMkLst>
            <pc:docMk/>
            <pc:sldMk cId="1201808998" sldId="1033"/>
            <ac:picMk id="33" creationId="{11A65C75-5DC6-FEF6-CE01-1B5012D23B73}"/>
          </ac:picMkLst>
        </pc:picChg>
        <pc:picChg chg="del mod ord replST">
          <ac:chgData name="wang di" userId="6c0d869067c4194b" providerId="LiveId" clId="{9E4D6941-C698-42F8-9038-447080F8EEF8}" dt="2023-02-01T08:01:18.874" v="6745" actId="478"/>
          <ac:picMkLst>
            <pc:docMk/>
            <pc:sldMk cId="1201808998" sldId="1033"/>
            <ac:picMk id="35" creationId="{46318EA4-553E-8641-4DED-4D1B3118B4FB}"/>
          </ac:picMkLst>
        </pc:picChg>
        <pc:picChg chg="add mod">
          <ac:chgData name="wang di" userId="6c0d869067c4194b" providerId="LiveId" clId="{9E4D6941-C698-42F8-9038-447080F8EEF8}" dt="2023-02-01T08:03:25.032" v="6856" actId="1076"/>
          <ac:picMkLst>
            <pc:docMk/>
            <pc:sldMk cId="1201808998" sldId="1033"/>
            <ac:picMk id="36" creationId="{86FFD6DD-4847-0A0A-81A3-5F79C229684C}"/>
          </ac:picMkLst>
        </pc:picChg>
        <pc:picChg chg="mod ord replST">
          <ac:chgData name="wang di" userId="6c0d869067c4194b" providerId="LiveId" clId="{9E4D6941-C698-42F8-9038-447080F8EEF8}" dt="2023-02-01T08:08:52.394" v="7391" actId="1076"/>
          <ac:picMkLst>
            <pc:docMk/>
            <pc:sldMk cId="1201808998" sldId="1033"/>
            <ac:picMk id="38" creationId="{8AF85941-EC65-25A0-12D4-E62DA1AD8881}"/>
          </ac:picMkLst>
        </pc:picChg>
        <pc:picChg chg="mod ord replST">
          <ac:chgData name="wang di" userId="6c0d869067c4194b" providerId="LiveId" clId="{9E4D6941-C698-42F8-9038-447080F8EEF8}" dt="2023-02-01T08:13:53.861" v="7398" actId="1076"/>
          <ac:picMkLst>
            <pc:docMk/>
            <pc:sldMk cId="1201808998" sldId="1033"/>
            <ac:picMk id="40" creationId="{BC0F3A35-C6D4-4038-7F98-F9E70FBE32D7}"/>
          </ac:picMkLst>
        </pc:picChg>
        <pc:picChg chg="del mod ord replST">
          <ac:chgData name="wang di" userId="6c0d869067c4194b" providerId="LiveId" clId="{9E4D6941-C698-42F8-9038-447080F8EEF8}" dt="2023-02-01T07:59:51.687" v="6660" actId="478"/>
          <ac:picMkLst>
            <pc:docMk/>
            <pc:sldMk cId="1201808998" sldId="1033"/>
            <ac:picMk id="42" creationId="{1C6A4257-6E3E-85A3-C243-FDD9DABBD3B2}"/>
          </ac:picMkLst>
        </pc:picChg>
        <pc:picChg chg="mod ord replST">
          <ac:chgData name="wang di" userId="6c0d869067c4194b" providerId="LiveId" clId="{9E4D6941-C698-42F8-9038-447080F8EEF8}" dt="2023-02-01T08:03:25.032" v="6856" actId="1076"/>
          <ac:picMkLst>
            <pc:docMk/>
            <pc:sldMk cId="1201808998" sldId="1033"/>
            <ac:picMk id="44" creationId="{832FF349-5EA1-A9B3-36FA-A13BB71788CE}"/>
          </ac:picMkLst>
        </pc:picChg>
        <pc:picChg chg="mod ord replST">
          <ac:chgData name="wang di" userId="6c0d869067c4194b" providerId="LiveId" clId="{9E4D6941-C698-42F8-9038-447080F8EEF8}" dt="2023-02-01T08:15:30.513" v="7400" actId="1076"/>
          <ac:picMkLst>
            <pc:docMk/>
            <pc:sldMk cId="1201808998" sldId="1033"/>
            <ac:picMk id="46" creationId="{DE15D62F-7619-DD04-9330-1E302C69462B}"/>
          </ac:picMkLst>
        </pc:picChg>
        <pc:picChg chg="add mod">
          <ac:chgData name="wang di" userId="6c0d869067c4194b" providerId="LiveId" clId="{9E4D6941-C698-42F8-9038-447080F8EEF8}" dt="2023-02-01T08:03:25.032" v="6856" actId="1076"/>
          <ac:picMkLst>
            <pc:docMk/>
            <pc:sldMk cId="1201808998" sldId="1033"/>
            <ac:picMk id="47" creationId="{CA4D9A15-F03A-0CFA-8159-267357F986FE}"/>
          </ac:picMkLst>
        </pc:picChg>
        <pc:picChg chg="mod ord replST">
          <ac:chgData name="wang di" userId="6c0d869067c4194b" providerId="LiveId" clId="{9E4D6941-C698-42F8-9038-447080F8EEF8}" dt="2023-02-01T08:03:25.032" v="6856" actId="1076"/>
          <ac:picMkLst>
            <pc:docMk/>
            <pc:sldMk cId="1201808998" sldId="1033"/>
            <ac:picMk id="49" creationId="{7F0E5120-6F8A-FFB9-A796-1093B93D7D4B}"/>
          </ac:picMkLst>
        </pc:picChg>
        <pc:picChg chg="del mod">
          <ac:chgData name="wang di" userId="6c0d869067c4194b" providerId="LiveId" clId="{9E4D6941-C698-42F8-9038-447080F8EEF8}" dt="2023-02-01T07:47:21.188" v="6222" actId="478"/>
          <ac:picMkLst>
            <pc:docMk/>
            <pc:sldMk cId="1201808998" sldId="1033"/>
            <ac:picMk id="50" creationId="{8977E0FE-EE46-2473-C485-3F9830D8FF7E}"/>
          </ac:picMkLst>
        </pc:picChg>
        <pc:picChg chg="mod ord replST">
          <ac:chgData name="wang di" userId="6c0d869067c4194b" providerId="LiveId" clId="{9E4D6941-C698-42F8-9038-447080F8EEF8}" dt="2023-02-01T08:03:25.032" v="6856" actId="1076"/>
          <ac:picMkLst>
            <pc:docMk/>
            <pc:sldMk cId="1201808998" sldId="1033"/>
            <ac:picMk id="52" creationId="{857C7126-9AF6-F5D0-4509-C6225B339049}"/>
          </ac:picMkLst>
        </pc:picChg>
        <pc:picChg chg="mod ord replST">
          <ac:chgData name="wang di" userId="6c0d869067c4194b" providerId="LiveId" clId="{9E4D6941-C698-42F8-9038-447080F8EEF8}" dt="2023-02-01T08:16:06.125" v="7402" actId="1076"/>
          <ac:picMkLst>
            <pc:docMk/>
            <pc:sldMk cId="1201808998" sldId="1033"/>
            <ac:picMk id="54" creationId="{CDC01708-B4E4-7CE3-536B-AE30416AED11}"/>
          </ac:picMkLst>
        </pc:picChg>
        <pc:picChg chg="add del mod">
          <ac:chgData name="wang di" userId="6c0d869067c4194b" providerId="LiveId" clId="{9E4D6941-C698-42F8-9038-447080F8EEF8}" dt="2023-02-01T08:02:54.266" v="6853"/>
          <ac:picMkLst>
            <pc:docMk/>
            <pc:sldMk cId="1201808998" sldId="1033"/>
            <ac:picMk id="57" creationId="{0E526DF0-8D5F-0B07-0E95-DE21A3BD21FD}"/>
          </ac:picMkLst>
        </pc:picChg>
        <pc:picChg chg="add del mod">
          <ac:chgData name="wang di" userId="6c0d869067c4194b" providerId="LiveId" clId="{9E4D6941-C698-42F8-9038-447080F8EEF8}" dt="2023-02-01T08:02:54.266" v="6853"/>
          <ac:picMkLst>
            <pc:docMk/>
            <pc:sldMk cId="1201808998" sldId="1033"/>
            <ac:picMk id="58" creationId="{01423D52-93E9-C4E7-D64E-72AC75C33C29}"/>
          </ac:picMkLst>
        </pc:picChg>
        <pc:picChg chg="add del mod">
          <ac:chgData name="wang di" userId="6c0d869067c4194b" providerId="LiveId" clId="{9E4D6941-C698-42F8-9038-447080F8EEF8}" dt="2023-02-01T08:02:54.266" v="6853"/>
          <ac:picMkLst>
            <pc:docMk/>
            <pc:sldMk cId="1201808998" sldId="1033"/>
            <ac:picMk id="59" creationId="{249632A0-2350-6F78-C09B-A20968096960}"/>
          </ac:picMkLst>
        </pc:picChg>
        <pc:picChg chg="add del mod">
          <ac:chgData name="wang di" userId="6c0d869067c4194b" providerId="LiveId" clId="{9E4D6941-C698-42F8-9038-447080F8EEF8}" dt="2023-02-01T08:02:54.266" v="6853"/>
          <ac:picMkLst>
            <pc:docMk/>
            <pc:sldMk cId="1201808998" sldId="1033"/>
            <ac:picMk id="60" creationId="{00657831-7038-D1B4-53BC-842B54108C22}"/>
          </ac:picMkLst>
        </pc:picChg>
        <pc:picChg chg="add del mod">
          <ac:chgData name="wang di" userId="6c0d869067c4194b" providerId="LiveId" clId="{9E4D6941-C698-42F8-9038-447080F8EEF8}" dt="2023-02-01T08:02:54.266" v="6853"/>
          <ac:picMkLst>
            <pc:docMk/>
            <pc:sldMk cId="1201808998" sldId="1033"/>
            <ac:picMk id="61" creationId="{5CE9AB8B-2ACF-73B6-5A55-A894D75BC160}"/>
          </ac:picMkLst>
        </pc:picChg>
        <pc:picChg chg="add del mod">
          <ac:chgData name="wang di" userId="6c0d869067c4194b" providerId="LiveId" clId="{9E4D6941-C698-42F8-9038-447080F8EEF8}" dt="2023-02-01T08:02:54.266" v="6853"/>
          <ac:picMkLst>
            <pc:docMk/>
            <pc:sldMk cId="1201808998" sldId="1033"/>
            <ac:picMk id="62" creationId="{5A4C1DA3-224B-E3F0-7C99-1EC10514AEC1}"/>
          </ac:picMkLst>
        </pc:picChg>
        <pc:picChg chg="add del mod">
          <ac:chgData name="wang di" userId="6c0d869067c4194b" providerId="LiveId" clId="{9E4D6941-C698-42F8-9038-447080F8EEF8}" dt="2023-02-01T08:02:54.266" v="6853"/>
          <ac:picMkLst>
            <pc:docMk/>
            <pc:sldMk cId="1201808998" sldId="1033"/>
            <ac:picMk id="63" creationId="{A6FFE4BE-CDA3-3012-A4AF-A8E5A0D509E2}"/>
          </ac:picMkLst>
        </pc:picChg>
        <pc:picChg chg="add del mod">
          <ac:chgData name="wang di" userId="6c0d869067c4194b" providerId="LiveId" clId="{9E4D6941-C698-42F8-9038-447080F8EEF8}" dt="2023-02-01T08:02:54.266" v="6853"/>
          <ac:picMkLst>
            <pc:docMk/>
            <pc:sldMk cId="1201808998" sldId="1033"/>
            <ac:picMk id="64" creationId="{13FBE975-C3BB-C13A-0C95-88EEE128DA72}"/>
          </ac:picMkLst>
        </pc:picChg>
        <pc:picChg chg="add del mod">
          <ac:chgData name="wang di" userId="6c0d869067c4194b" providerId="LiveId" clId="{9E4D6941-C698-42F8-9038-447080F8EEF8}" dt="2023-02-01T08:02:54.266" v="6853"/>
          <ac:picMkLst>
            <pc:docMk/>
            <pc:sldMk cId="1201808998" sldId="1033"/>
            <ac:picMk id="65" creationId="{0FDE7024-0074-9031-CFAF-467988763C91}"/>
          </ac:picMkLst>
        </pc:picChg>
        <pc:picChg chg="add del mod">
          <ac:chgData name="wang di" userId="6c0d869067c4194b" providerId="LiveId" clId="{9E4D6941-C698-42F8-9038-447080F8EEF8}" dt="2023-02-01T08:02:54.266" v="6853"/>
          <ac:picMkLst>
            <pc:docMk/>
            <pc:sldMk cId="1201808998" sldId="1033"/>
            <ac:picMk id="66" creationId="{0E66085B-9213-AD3D-39C2-518357BB8044}"/>
          </ac:picMkLst>
        </pc:picChg>
        <pc:picChg chg="add del mod">
          <ac:chgData name="wang di" userId="6c0d869067c4194b" providerId="LiveId" clId="{9E4D6941-C698-42F8-9038-447080F8EEF8}" dt="2023-02-01T08:02:54.266" v="6853"/>
          <ac:picMkLst>
            <pc:docMk/>
            <pc:sldMk cId="1201808998" sldId="1033"/>
            <ac:picMk id="67" creationId="{20540169-BBCB-9478-BD50-A3D9355BFE97}"/>
          </ac:picMkLst>
        </pc:picChg>
        <pc:picChg chg="add del mod">
          <ac:chgData name="wang di" userId="6c0d869067c4194b" providerId="LiveId" clId="{9E4D6941-C698-42F8-9038-447080F8EEF8}" dt="2023-02-01T08:02:54.266" v="6853"/>
          <ac:picMkLst>
            <pc:docMk/>
            <pc:sldMk cId="1201808998" sldId="1033"/>
            <ac:picMk id="68" creationId="{C2417919-12CC-A986-82C4-FAA8B9944291}"/>
          </ac:picMkLst>
        </pc:picChg>
        <pc:picChg chg="add del mod">
          <ac:chgData name="wang di" userId="6c0d869067c4194b" providerId="LiveId" clId="{9E4D6941-C698-42F8-9038-447080F8EEF8}" dt="2023-02-01T08:02:54.266" v="6853"/>
          <ac:picMkLst>
            <pc:docMk/>
            <pc:sldMk cId="1201808998" sldId="1033"/>
            <ac:picMk id="69" creationId="{B096FF1F-E3D2-1736-9B81-6D3C8B0EFA7C}"/>
          </ac:picMkLst>
        </pc:picChg>
        <pc:picChg chg="add del mod">
          <ac:chgData name="wang di" userId="6c0d869067c4194b" providerId="LiveId" clId="{9E4D6941-C698-42F8-9038-447080F8EEF8}" dt="2023-02-01T08:05:24.957" v="6921" actId="478"/>
          <ac:picMkLst>
            <pc:docMk/>
            <pc:sldMk cId="1201808998" sldId="1033"/>
            <ac:picMk id="72" creationId="{E2FE6789-5DC3-235C-12A0-EADE55C9E8AC}"/>
          </ac:picMkLst>
        </pc:picChg>
        <pc:picChg chg="add del mod">
          <ac:chgData name="wang di" userId="6c0d869067c4194b" providerId="LiveId" clId="{9E4D6941-C698-42F8-9038-447080F8EEF8}" dt="2023-02-01T08:05:33.080" v="6964" actId="478"/>
          <ac:picMkLst>
            <pc:docMk/>
            <pc:sldMk cId="1201808998" sldId="1033"/>
            <ac:picMk id="73" creationId="{9769A220-DA31-DC63-2830-DE1013B62A45}"/>
          </ac:picMkLst>
        </pc:picChg>
        <pc:picChg chg="add del mod">
          <ac:chgData name="wang di" userId="6c0d869067c4194b" providerId="LiveId" clId="{9E4D6941-C698-42F8-9038-447080F8EEF8}" dt="2023-02-01T08:05:41.546" v="7006" actId="478"/>
          <ac:picMkLst>
            <pc:docMk/>
            <pc:sldMk cId="1201808998" sldId="1033"/>
            <ac:picMk id="74" creationId="{4DBE4624-EE4B-4147-98C0-E9DADDBC406F}"/>
          </ac:picMkLst>
        </pc:picChg>
        <pc:picChg chg="add del mod">
          <ac:chgData name="wang di" userId="6c0d869067c4194b" providerId="LiveId" clId="{9E4D6941-C698-42F8-9038-447080F8EEF8}" dt="2023-02-01T08:05:50.435" v="7047" actId="478"/>
          <ac:picMkLst>
            <pc:docMk/>
            <pc:sldMk cId="1201808998" sldId="1033"/>
            <ac:picMk id="75" creationId="{A2C43A6F-5877-CA9A-DF14-810450130B46}"/>
          </ac:picMkLst>
        </pc:picChg>
        <pc:picChg chg="add del mod">
          <ac:chgData name="wang di" userId="6c0d869067c4194b" providerId="LiveId" clId="{9E4D6941-C698-42F8-9038-447080F8EEF8}" dt="2023-02-01T08:06:53.991" v="7356" actId="478"/>
          <ac:picMkLst>
            <pc:docMk/>
            <pc:sldMk cId="1201808998" sldId="1033"/>
            <ac:picMk id="76" creationId="{BE4A7934-8842-9967-1201-54A5ACCC800F}"/>
          </ac:picMkLst>
        </pc:picChg>
        <pc:picChg chg="add del mod">
          <ac:chgData name="wang di" userId="6c0d869067c4194b" providerId="LiveId" clId="{9E4D6941-C698-42F8-9038-447080F8EEF8}" dt="2023-02-01T08:06:45.975" v="7316" actId="478"/>
          <ac:picMkLst>
            <pc:docMk/>
            <pc:sldMk cId="1201808998" sldId="1033"/>
            <ac:picMk id="77" creationId="{BB191DA3-0AA4-D638-5C0F-B565EC998EB3}"/>
          </ac:picMkLst>
        </pc:picChg>
        <pc:picChg chg="add del mod">
          <ac:chgData name="wang di" userId="6c0d869067c4194b" providerId="LiveId" clId="{9E4D6941-C698-42F8-9038-447080F8EEF8}" dt="2023-02-01T08:06:39.257" v="7277" actId="478"/>
          <ac:picMkLst>
            <pc:docMk/>
            <pc:sldMk cId="1201808998" sldId="1033"/>
            <ac:picMk id="78" creationId="{D893C399-F52A-1EFA-69BF-2A08B9956D1F}"/>
          </ac:picMkLst>
        </pc:picChg>
        <pc:picChg chg="add mod">
          <ac:chgData name="wang di" userId="6c0d869067c4194b" providerId="LiveId" clId="{9E4D6941-C698-42F8-9038-447080F8EEF8}" dt="2023-02-01T08:03:55.934" v="6859" actId="1076"/>
          <ac:picMkLst>
            <pc:docMk/>
            <pc:sldMk cId="1201808998" sldId="1033"/>
            <ac:picMk id="79" creationId="{F6676925-338D-55CD-492C-35045F28315D}"/>
          </ac:picMkLst>
        </pc:picChg>
        <pc:picChg chg="add mod">
          <ac:chgData name="wang di" userId="6c0d869067c4194b" providerId="LiveId" clId="{9E4D6941-C698-42F8-9038-447080F8EEF8}" dt="2023-02-01T08:09:02.661" v="7392" actId="1076"/>
          <ac:picMkLst>
            <pc:docMk/>
            <pc:sldMk cId="1201808998" sldId="1033"/>
            <ac:picMk id="80" creationId="{0C08D38F-F753-FFED-377C-46BCF5871E37}"/>
          </ac:picMkLst>
        </pc:picChg>
        <pc:picChg chg="add mod">
          <ac:chgData name="wang di" userId="6c0d869067c4194b" providerId="LiveId" clId="{9E4D6941-C698-42F8-9038-447080F8EEF8}" dt="2023-02-01T08:13:58.119" v="7399" actId="1076"/>
          <ac:picMkLst>
            <pc:docMk/>
            <pc:sldMk cId="1201808998" sldId="1033"/>
            <ac:picMk id="81" creationId="{F13C4C24-13D4-0DCB-B465-7B291D3E3667}"/>
          </ac:picMkLst>
        </pc:picChg>
        <pc:picChg chg="add mod">
          <ac:chgData name="wang di" userId="6c0d869067c4194b" providerId="LiveId" clId="{9E4D6941-C698-42F8-9038-447080F8EEF8}" dt="2023-02-01T08:03:55.934" v="6859" actId="1076"/>
          <ac:picMkLst>
            <pc:docMk/>
            <pc:sldMk cId="1201808998" sldId="1033"/>
            <ac:picMk id="82" creationId="{7001DDB3-C868-F770-79D5-64F4B70F35C3}"/>
          </ac:picMkLst>
        </pc:picChg>
        <pc:picChg chg="add del mod">
          <ac:chgData name="wang di" userId="6c0d869067c4194b" providerId="LiveId" clId="{9E4D6941-C698-42F8-9038-447080F8EEF8}" dt="2023-02-01T08:05:58.170" v="7080" actId="478"/>
          <ac:picMkLst>
            <pc:docMk/>
            <pc:sldMk cId="1201808998" sldId="1033"/>
            <ac:picMk id="83" creationId="{8DF9736D-983A-A197-D9B2-E6280A151EA5}"/>
          </ac:picMkLst>
        </pc:picChg>
        <pc:picChg chg="add del mod">
          <ac:chgData name="wang di" userId="6c0d869067c4194b" providerId="LiveId" clId="{9E4D6941-C698-42F8-9038-447080F8EEF8}" dt="2023-02-01T08:07:00.281" v="7388" actId="478"/>
          <ac:picMkLst>
            <pc:docMk/>
            <pc:sldMk cId="1201808998" sldId="1033"/>
            <ac:picMk id="84" creationId="{49186122-C4DA-E2C1-9637-E3AAE348527E}"/>
          </ac:picMkLst>
        </pc:picChg>
        <pc:picChg chg="mod ord replST">
          <ac:chgData name="wang di" userId="6c0d869067c4194b" providerId="LiveId" clId="{9E4D6941-C698-42F8-9038-447080F8EEF8}" dt="2023-02-01T08:05:24.957" v="6923" actId="962"/>
          <ac:picMkLst>
            <pc:docMk/>
            <pc:sldMk cId="1201808998" sldId="1033"/>
            <ac:picMk id="88" creationId="{73D42A52-B087-5DC2-FF48-723E9AE6327A}"/>
          </ac:picMkLst>
        </pc:picChg>
        <pc:picChg chg="del mod ord replST">
          <ac:chgData name="wang di" userId="6c0d869067c4194b" providerId="LiveId" clId="{9E4D6941-C698-42F8-9038-447080F8EEF8}" dt="2023-02-01T08:06:05.075" v="7123" actId="478"/>
          <ac:picMkLst>
            <pc:docMk/>
            <pc:sldMk cId="1201808998" sldId="1033"/>
            <ac:picMk id="90" creationId="{3B8BF92B-2BCF-5E8C-D7C8-F8463BB7C31C}"/>
          </ac:picMkLst>
        </pc:picChg>
        <pc:picChg chg="del mod ord replST">
          <ac:chgData name="wang di" userId="6c0d869067c4194b" providerId="LiveId" clId="{9E4D6941-C698-42F8-9038-447080F8EEF8}" dt="2023-02-01T08:06:12.054" v="7165" actId="478"/>
          <ac:picMkLst>
            <pc:docMk/>
            <pc:sldMk cId="1201808998" sldId="1033"/>
            <ac:picMk id="92" creationId="{40EE23DD-6C66-AF29-74F6-B60D08B845E4}"/>
          </ac:picMkLst>
        </pc:picChg>
        <pc:picChg chg="del mod ord replST">
          <ac:chgData name="wang di" userId="6c0d869067c4194b" providerId="LiveId" clId="{9E4D6941-C698-42F8-9038-447080F8EEF8}" dt="2023-02-01T08:06:19.190" v="7206" actId="478"/>
          <ac:picMkLst>
            <pc:docMk/>
            <pc:sldMk cId="1201808998" sldId="1033"/>
            <ac:picMk id="94" creationId="{A4292D87-160A-3E49-93D6-1F6D4573A234}"/>
          </ac:picMkLst>
        </pc:picChg>
        <pc:picChg chg="del mod ord replST">
          <ac:chgData name="wang di" userId="6c0d869067c4194b" providerId="LiveId" clId="{9E4D6941-C698-42F8-9038-447080F8EEF8}" dt="2023-02-01T08:06:28.184" v="7239" actId="478"/>
          <ac:picMkLst>
            <pc:docMk/>
            <pc:sldMk cId="1201808998" sldId="1033"/>
            <ac:picMk id="96" creationId="{5BEB96E8-8E24-8689-80C0-3EC5354B7441}"/>
          </ac:picMkLst>
        </pc:picChg>
        <pc:picChg chg="mod ord replST">
          <ac:chgData name="wang di" userId="6c0d869067c4194b" providerId="LiveId" clId="{9E4D6941-C698-42F8-9038-447080F8EEF8}" dt="2023-02-01T08:15:38.304" v="7401" actId="1076"/>
          <ac:picMkLst>
            <pc:docMk/>
            <pc:sldMk cId="1201808998" sldId="1033"/>
            <ac:picMk id="98" creationId="{3364C3B7-D2FC-849A-2863-AB04C40FD4B5}"/>
          </ac:picMkLst>
        </pc:picChg>
        <pc:picChg chg="mod ord replST">
          <ac:chgData name="wang di" userId="6c0d869067c4194b" providerId="LiveId" clId="{9E4D6941-C698-42F8-9038-447080F8EEF8}" dt="2023-02-01T08:06:12.056" v="7167" actId="962"/>
          <ac:picMkLst>
            <pc:docMk/>
            <pc:sldMk cId="1201808998" sldId="1033"/>
            <ac:picMk id="100" creationId="{ACA97A6C-8171-FDA2-0690-A201196AB0D6}"/>
          </ac:picMkLst>
        </pc:picChg>
        <pc:picChg chg="mod ord replST">
          <ac:chgData name="wang di" userId="6c0d869067c4194b" providerId="LiveId" clId="{9E4D6941-C698-42F8-9038-447080F8EEF8}" dt="2023-02-01T08:06:19.190" v="7208" actId="962"/>
          <ac:picMkLst>
            <pc:docMk/>
            <pc:sldMk cId="1201808998" sldId="1033"/>
            <ac:picMk id="102" creationId="{2D2E722B-E6DA-8BF9-1087-C0845259D187}"/>
          </ac:picMkLst>
        </pc:picChg>
        <pc:picChg chg="mod ord replST">
          <ac:chgData name="wang di" userId="6c0d869067c4194b" providerId="LiveId" clId="{9E4D6941-C698-42F8-9038-447080F8EEF8}" dt="2023-02-01T08:06:28.191" v="7241" actId="962"/>
          <ac:picMkLst>
            <pc:docMk/>
            <pc:sldMk cId="1201808998" sldId="1033"/>
            <ac:picMk id="104" creationId="{487526BC-B937-2370-8A3E-8496F68C58D9}"/>
          </ac:picMkLst>
        </pc:picChg>
        <pc:picChg chg="mod ord replST">
          <ac:chgData name="wang di" userId="6c0d869067c4194b" providerId="LiveId" clId="{9E4D6941-C698-42F8-9038-447080F8EEF8}" dt="2023-02-01T08:06:39.257" v="7279" actId="962"/>
          <ac:picMkLst>
            <pc:docMk/>
            <pc:sldMk cId="1201808998" sldId="1033"/>
            <ac:picMk id="106" creationId="{7A0BA531-3A75-F951-875E-C18C45273DA9}"/>
          </ac:picMkLst>
        </pc:picChg>
        <pc:picChg chg="mod ord replST">
          <ac:chgData name="wang di" userId="6c0d869067c4194b" providerId="LiveId" clId="{9E4D6941-C698-42F8-9038-447080F8EEF8}" dt="2023-02-01T08:06:45.975" v="7318" actId="962"/>
          <ac:picMkLst>
            <pc:docMk/>
            <pc:sldMk cId="1201808998" sldId="1033"/>
            <ac:picMk id="108" creationId="{DDCF506B-0C4C-0746-832D-E43897807E50}"/>
          </ac:picMkLst>
        </pc:picChg>
        <pc:picChg chg="mod ord replST">
          <ac:chgData name="wang di" userId="6c0d869067c4194b" providerId="LiveId" clId="{9E4D6941-C698-42F8-9038-447080F8EEF8}" dt="2023-02-01T08:12:44.461" v="7393" actId="1076"/>
          <ac:picMkLst>
            <pc:docMk/>
            <pc:sldMk cId="1201808998" sldId="1033"/>
            <ac:picMk id="110" creationId="{68A66315-425F-A9A1-070E-4DE94840D6B1}"/>
          </ac:picMkLst>
        </pc:picChg>
        <pc:picChg chg="mod ord replST">
          <ac:chgData name="wang di" userId="6c0d869067c4194b" providerId="LiveId" clId="{9E4D6941-C698-42F8-9038-447080F8EEF8}" dt="2023-02-01T08:07:00.292" v="7390" actId="962"/>
          <ac:picMkLst>
            <pc:docMk/>
            <pc:sldMk cId="1201808998" sldId="1033"/>
            <ac:picMk id="112" creationId="{DD249677-BEAF-3626-8748-1FDBFF87E4CE}"/>
          </ac:picMkLst>
        </pc:picChg>
      </pc:sldChg>
    </pc:docChg>
  </pc:docChgLst>
  <pc:docChgLst>
    <pc:chgData name="wang di" userId="6c0d869067c4194b" providerId="LiveId" clId="{8A3C6C7D-477B-428D-8152-CB8190F16841}"/>
    <pc:docChg chg="modSld">
      <pc:chgData name="wang di" userId="6c0d869067c4194b" providerId="LiveId" clId="{8A3C6C7D-477B-428D-8152-CB8190F16841}" dt="2023-03-22T06:15:28.542" v="8"/>
      <pc:docMkLst>
        <pc:docMk/>
      </pc:docMkLst>
      <pc:sldChg chg="modSp mod">
        <pc:chgData name="wang di" userId="6c0d869067c4194b" providerId="LiveId" clId="{8A3C6C7D-477B-428D-8152-CB8190F16841}" dt="2023-03-22T06:15:28.542" v="8"/>
        <pc:sldMkLst>
          <pc:docMk/>
          <pc:sldMk cId="2234673149" sldId="1035"/>
        </pc:sldMkLst>
        <pc:spChg chg="mod">
          <ac:chgData name="wang di" userId="6c0d869067c4194b" providerId="LiveId" clId="{8A3C6C7D-477B-428D-8152-CB8190F16841}" dt="2023-03-22T06:15:03.101" v="5"/>
          <ac:spMkLst>
            <pc:docMk/>
            <pc:sldMk cId="2234673149" sldId="1035"/>
            <ac:spMk id="28" creationId="{B1817C07-7EB1-9F62-4561-B5C221F4AEC2}"/>
          </ac:spMkLst>
        </pc:spChg>
        <pc:spChg chg="mod">
          <ac:chgData name="wang di" userId="6c0d869067c4194b" providerId="LiveId" clId="{8A3C6C7D-477B-428D-8152-CB8190F16841}" dt="2023-03-22T06:15:28.542" v="8"/>
          <ac:spMkLst>
            <pc:docMk/>
            <pc:sldMk cId="2234673149" sldId="1035"/>
            <ac:spMk id="55" creationId="{12B29F4C-ABE1-6DB5-8B9B-4BC3AC1CB967}"/>
          </ac:spMkLst>
        </pc:spChg>
      </pc:sldChg>
    </pc:docChg>
  </pc:docChgLst>
  <pc:docChgLst>
    <pc:chgData name="wang di" userId="6c0d869067c4194b" providerId="LiveId" clId="{34C0A0C9-F500-4D21-86D9-5A16C7742615}"/>
    <pc:docChg chg="custSel modSld">
      <pc:chgData name="wang di" userId="6c0d869067c4194b" providerId="LiveId" clId="{34C0A0C9-F500-4D21-86D9-5A16C7742615}" dt="2022-08-18T12:14:54.967" v="0" actId="21"/>
      <pc:docMkLst>
        <pc:docMk/>
      </pc:docMkLst>
      <pc:sldChg chg="delSp mod">
        <pc:chgData name="wang di" userId="6c0d869067c4194b" providerId="LiveId" clId="{34C0A0C9-F500-4D21-86D9-5A16C7742615}" dt="2022-08-18T12:14:54.967" v="0" actId="21"/>
        <pc:sldMkLst>
          <pc:docMk/>
          <pc:sldMk cId="0" sldId="828"/>
        </pc:sldMkLst>
        <pc:spChg chg="del">
          <ac:chgData name="wang di" userId="6c0d869067c4194b" providerId="LiveId" clId="{34C0A0C9-F500-4D21-86D9-5A16C7742615}" dt="2022-08-18T12:14:54.967" v="0" actId="21"/>
          <ac:spMkLst>
            <pc:docMk/>
            <pc:sldMk cId="0" sldId="828"/>
            <ac:spMk id="15" creationId="{00000000-0000-0000-0000-000000000000}"/>
          </ac:spMkLst>
        </pc:spChg>
      </pc:sldChg>
    </pc:docChg>
  </pc:docChgLst>
  <pc:docChgLst>
    <pc:chgData name="wang di" userId="6c0d869067c4194b" providerId="LiveId" clId="{555308C6-1F4E-448A-A8CE-1473CD770C5D}"/>
    <pc:docChg chg="custSel addSld delSld modSld">
      <pc:chgData name="wang di" userId="6c0d869067c4194b" providerId="LiveId" clId="{555308C6-1F4E-448A-A8CE-1473CD770C5D}" dt="2023-03-06T05:04:43.847" v="1052" actId="20577"/>
      <pc:docMkLst>
        <pc:docMk/>
      </pc:docMkLst>
      <pc:sldChg chg="modSp mod">
        <pc:chgData name="wang di" userId="6c0d869067c4194b" providerId="LiveId" clId="{555308C6-1F4E-448A-A8CE-1473CD770C5D}" dt="2023-03-06T05:04:43.847" v="1052" actId="20577"/>
        <pc:sldMkLst>
          <pc:docMk/>
          <pc:sldMk cId="0" sldId="981"/>
        </pc:sldMkLst>
        <pc:spChg chg="mod">
          <ac:chgData name="wang di" userId="6c0d869067c4194b" providerId="LiveId" clId="{555308C6-1F4E-448A-A8CE-1473CD770C5D}" dt="2023-03-06T04:38:38.188" v="146" actId="20577"/>
          <ac:spMkLst>
            <pc:docMk/>
            <pc:sldMk cId="0" sldId="981"/>
            <ac:spMk id="8" creationId="{00000000-0000-0000-0000-000000000000}"/>
          </ac:spMkLst>
        </pc:spChg>
        <pc:spChg chg="mod">
          <ac:chgData name="wang di" userId="6c0d869067c4194b" providerId="LiveId" clId="{555308C6-1F4E-448A-A8CE-1473CD770C5D}" dt="2023-03-06T05:04:43.847" v="1052" actId="20577"/>
          <ac:spMkLst>
            <pc:docMk/>
            <pc:sldMk cId="0" sldId="981"/>
            <ac:spMk id="14" creationId="{00000000-0000-0000-0000-000000000000}"/>
          </ac:spMkLst>
        </pc:spChg>
        <pc:spChg chg="mod">
          <ac:chgData name="wang di" userId="6c0d869067c4194b" providerId="LiveId" clId="{555308C6-1F4E-448A-A8CE-1473CD770C5D}" dt="2023-03-06T04:51:07.379" v="1004" actId="1076"/>
          <ac:spMkLst>
            <pc:docMk/>
            <pc:sldMk cId="0" sldId="981"/>
            <ac:spMk id="17" creationId="{00000000-0000-0000-0000-000000000000}"/>
          </ac:spMkLst>
        </pc:spChg>
      </pc:sldChg>
      <pc:sldChg chg="delSp modSp mod">
        <pc:chgData name="wang di" userId="6c0d869067c4194b" providerId="LiveId" clId="{555308C6-1F4E-448A-A8CE-1473CD770C5D}" dt="2023-03-06T04:59:46.182" v="1038" actId="1076"/>
        <pc:sldMkLst>
          <pc:docMk/>
          <pc:sldMk cId="2293843046" sldId="1025"/>
        </pc:sldMkLst>
        <pc:spChg chg="mod">
          <ac:chgData name="wang di" userId="6c0d869067c4194b" providerId="LiveId" clId="{555308C6-1F4E-448A-A8CE-1473CD770C5D}" dt="2023-03-06T03:56:33.216" v="69" actId="1076"/>
          <ac:spMkLst>
            <pc:docMk/>
            <pc:sldMk cId="2293843046" sldId="1025"/>
            <ac:spMk id="64" creationId="{0BF9E495-6A25-7DEA-B70C-58233A8AD96B}"/>
          </ac:spMkLst>
        </pc:spChg>
        <pc:picChg chg="del mod ord replST">
          <ac:chgData name="wang di" userId="6c0d869067c4194b" providerId="LiveId" clId="{555308C6-1F4E-448A-A8CE-1473CD770C5D}" dt="2023-03-06T04:59:29.613" v="1034" actId="478"/>
          <ac:picMkLst>
            <pc:docMk/>
            <pc:sldMk cId="2293843046" sldId="1025"/>
            <ac:picMk id="5" creationId="{F8522622-DBF0-9841-447C-7F6EADA4C3F4}"/>
          </ac:picMkLst>
        </pc:picChg>
        <pc:picChg chg="mod ord replST">
          <ac:chgData name="wang di" userId="6c0d869067c4194b" providerId="LiveId" clId="{555308C6-1F4E-448A-A8CE-1473CD770C5D}" dt="2023-03-06T03:56:20.431" v="67" actId="962"/>
          <ac:picMkLst>
            <pc:docMk/>
            <pc:sldMk cId="2293843046" sldId="1025"/>
            <ac:picMk id="11" creationId="{A62A1854-1978-E8F8-34EE-2A5F91505199}"/>
          </ac:picMkLst>
        </pc:picChg>
        <pc:picChg chg="mod ord replST">
          <ac:chgData name="wang di" userId="6c0d869067c4194b" providerId="LiveId" clId="{555308C6-1F4E-448A-A8CE-1473CD770C5D}" dt="2023-03-06T04:59:29.613" v="1036" actId="962"/>
          <ac:picMkLst>
            <pc:docMk/>
            <pc:sldMk cId="2293843046" sldId="1025"/>
            <ac:picMk id="14" creationId="{F3996621-BF28-C1DF-4DC8-8E5D451A9D26}"/>
          </ac:picMkLst>
        </pc:picChg>
        <pc:picChg chg="del mod">
          <ac:chgData name="wang di" userId="6c0d869067c4194b" providerId="LiveId" clId="{555308C6-1F4E-448A-A8CE-1473CD770C5D}" dt="2023-03-06T03:56:20.425" v="65" actId="478"/>
          <ac:picMkLst>
            <pc:docMk/>
            <pc:sldMk cId="2293843046" sldId="1025"/>
            <ac:picMk id="56" creationId="{C716DF19-792D-66FB-5D4B-DE2FAF908FFB}"/>
          </ac:picMkLst>
        </pc:picChg>
        <pc:picChg chg="del mod">
          <ac:chgData name="wang di" userId="6c0d869067c4194b" providerId="LiveId" clId="{555308C6-1F4E-448A-A8CE-1473CD770C5D}" dt="2023-03-06T03:55:13.137" v="29" actId="478"/>
          <ac:picMkLst>
            <pc:docMk/>
            <pc:sldMk cId="2293843046" sldId="1025"/>
            <ac:picMk id="61" creationId="{146EF7CD-5C0B-90EC-8B48-ECB7C15441F8}"/>
          </ac:picMkLst>
        </pc:picChg>
        <pc:cxnChg chg="mod">
          <ac:chgData name="wang di" userId="6c0d869067c4194b" providerId="LiveId" clId="{555308C6-1F4E-448A-A8CE-1473CD770C5D}" dt="2023-03-06T04:59:46.182" v="1038" actId="1076"/>
          <ac:cxnSpMkLst>
            <pc:docMk/>
            <pc:sldMk cId="2293843046" sldId="1025"/>
            <ac:cxnSpMk id="63" creationId="{94B96AE3-9DFF-0ED4-FA39-66023D5AA6B7}"/>
          </ac:cxnSpMkLst>
        </pc:cxnChg>
      </pc:sldChg>
      <pc:sldChg chg="modSp mod">
        <pc:chgData name="wang di" userId="6c0d869067c4194b" providerId="LiveId" clId="{555308C6-1F4E-448A-A8CE-1473CD770C5D}" dt="2023-03-06T04:38:21.331" v="142" actId="20577"/>
        <pc:sldMkLst>
          <pc:docMk/>
          <pc:sldMk cId="1201808998" sldId="1033"/>
        </pc:sldMkLst>
        <pc:spChg chg="mod">
          <ac:chgData name="wang di" userId="6c0d869067c4194b" providerId="LiveId" clId="{555308C6-1F4E-448A-A8CE-1473CD770C5D}" dt="2023-03-06T04:38:21.331" v="142" actId="20577"/>
          <ac:spMkLst>
            <pc:docMk/>
            <pc:sldMk cId="1201808998" sldId="1033"/>
            <ac:spMk id="86" creationId="{2E08F10D-B292-DA05-FBD2-41F61DAAAD30}"/>
          </ac:spMkLst>
        </pc:spChg>
      </pc:sldChg>
      <pc:sldChg chg="del">
        <pc:chgData name="wang di" userId="6c0d869067c4194b" providerId="LiveId" clId="{555308C6-1F4E-448A-A8CE-1473CD770C5D}" dt="2023-03-06T04:37:52.271" v="136" actId="2696"/>
        <pc:sldMkLst>
          <pc:docMk/>
          <pc:sldMk cId="7930421" sldId="1034"/>
        </pc:sldMkLst>
      </pc:sldChg>
      <pc:sldChg chg="delSp modSp add mod">
        <pc:chgData name="wang di" userId="6c0d869067c4194b" providerId="LiveId" clId="{555308C6-1F4E-448A-A8CE-1473CD770C5D}" dt="2023-03-06T04:46:22.680" v="965" actId="962"/>
        <pc:sldMkLst>
          <pc:docMk/>
          <pc:sldMk cId="2790535966" sldId="1034"/>
        </pc:sldMkLst>
        <pc:spChg chg="mod">
          <ac:chgData name="wang di" userId="6c0d869067c4194b" providerId="LiveId" clId="{555308C6-1F4E-448A-A8CE-1473CD770C5D}" dt="2023-03-06T04:38:45.620" v="148" actId="20577"/>
          <ac:spMkLst>
            <pc:docMk/>
            <pc:sldMk cId="2790535966" sldId="1034"/>
            <ac:spMk id="5" creationId="{F0D771F8-CBCE-0628-1FA1-D1F0693CB475}"/>
          </ac:spMkLst>
        </pc:spChg>
        <pc:spChg chg="mod">
          <ac:chgData name="wang di" userId="6c0d869067c4194b" providerId="LiveId" clId="{555308C6-1F4E-448A-A8CE-1473CD770C5D}" dt="2023-03-06T04:38:13.995" v="140" actId="20577"/>
          <ac:spMkLst>
            <pc:docMk/>
            <pc:sldMk cId="2790535966" sldId="1034"/>
            <ac:spMk id="29" creationId="{00000000-0000-0000-0000-000000000000}"/>
          </ac:spMkLst>
        </pc:spChg>
        <pc:picChg chg="del mod ord replST">
          <ac:chgData name="wang di" userId="6c0d869067c4194b" providerId="LiveId" clId="{555308C6-1F4E-448A-A8CE-1473CD770C5D}" dt="2023-03-06T04:46:22.680" v="963" actId="478"/>
          <ac:picMkLst>
            <pc:docMk/>
            <pc:sldMk cId="2790535966" sldId="1034"/>
            <ac:picMk id="6" creationId="{73F7F957-F8EB-D983-DEFE-F567BD03CBF4}"/>
          </ac:picMkLst>
        </pc:picChg>
        <pc:picChg chg="del mod">
          <ac:chgData name="wang di" userId="6c0d869067c4194b" providerId="LiveId" clId="{555308C6-1F4E-448A-A8CE-1473CD770C5D}" dt="2023-03-06T04:38:59.305" v="182" actId="478"/>
          <ac:picMkLst>
            <pc:docMk/>
            <pc:sldMk cId="2790535966" sldId="1034"/>
            <ac:picMk id="8" creationId="{C6895D24-A63F-C4AC-AE90-70307BD3279D}"/>
          </ac:picMkLst>
        </pc:picChg>
        <pc:picChg chg="del mod ord replST">
          <ac:chgData name="wang di" userId="6c0d869067c4194b" providerId="LiveId" clId="{555308C6-1F4E-448A-A8CE-1473CD770C5D}" dt="2023-03-06T04:39:30.159" v="244" actId="478"/>
          <ac:picMkLst>
            <pc:docMk/>
            <pc:sldMk cId="2790535966" sldId="1034"/>
            <ac:picMk id="11" creationId="{1174E73C-F983-4D9B-0F44-7CF8762ABBE9}"/>
          </ac:picMkLst>
        </pc:picChg>
        <pc:picChg chg="mod ord replST">
          <ac:chgData name="wang di" userId="6c0d869067c4194b" providerId="LiveId" clId="{555308C6-1F4E-448A-A8CE-1473CD770C5D}" dt="2023-03-06T04:39:37.355" v="247" actId="1076"/>
          <ac:picMkLst>
            <pc:docMk/>
            <pc:sldMk cId="2790535966" sldId="1034"/>
            <ac:picMk id="13" creationId="{9917D249-B746-0549-6D9E-5C6823A6F034}"/>
          </ac:picMkLst>
        </pc:picChg>
        <pc:picChg chg="del mod">
          <ac:chgData name="wang di" userId="6c0d869067c4194b" providerId="LiveId" clId="{555308C6-1F4E-448A-A8CE-1473CD770C5D}" dt="2023-03-06T04:43:44.981" v="756" actId="478"/>
          <ac:picMkLst>
            <pc:docMk/>
            <pc:sldMk cId="2790535966" sldId="1034"/>
            <ac:picMk id="15" creationId="{14EF298E-D23D-58DD-2059-2C32466EF401}"/>
          </ac:picMkLst>
        </pc:picChg>
        <pc:picChg chg="mod ord replST">
          <ac:chgData name="wang di" userId="6c0d869067c4194b" providerId="LiveId" clId="{555308C6-1F4E-448A-A8CE-1473CD770C5D}" dt="2023-03-06T04:39:50.955" v="287" actId="962"/>
          <ac:picMkLst>
            <pc:docMk/>
            <pc:sldMk cId="2790535966" sldId="1034"/>
            <ac:picMk id="16" creationId="{62CAC9BD-5A8C-7ED6-3029-A49BA346D5A7}"/>
          </ac:picMkLst>
        </pc:picChg>
        <pc:picChg chg="del mod ord replST">
          <ac:chgData name="wang di" userId="6c0d869067c4194b" providerId="LiveId" clId="{555308C6-1F4E-448A-A8CE-1473CD770C5D}" dt="2023-03-06T04:41:25.725" v="438" actId="478"/>
          <ac:picMkLst>
            <pc:docMk/>
            <pc:sldMk cId="2790535966" sldId="1034"/>
            <ac:picMk id="19" creationId="{28E1C32B-96B2-E713-0D92-8B92FC9D2B07}"/>
          </ac:picMkLst>
        </pc:picChg>
        <pc:picChg chg="del mod">
          <ac:chgData name="wang di" userId="6c0d869067c4194b" providerId="LiveId" clId="{555308C6-1F4E-448A-A8CE-1473CD770C5D}" dt="2023-03-06T04:39:57.789" v="324" actId="478"/>
          <ac:picMkLst>
            <pc:docMk/>
            <pc:sldMk cId="2790535966" sldId="1034"/>
            <ac:picMk id="21" creationId="{DBEA4E5A-9964-ED2A-70B5-B787C486F434}"/>
          </ac:picMkLst>
        </pc:picChg>
        <pc:picChg chg="del mod ord replST">
          <ac:chgData name="wang di" userId="6c0d869067c4194b" providerId="LiveId" clId="{555308C6-1F4E-448A-A8CE-1473CD770C5D}" dt="2023-03-06T04:41:30.385" v="476" actId="478"/>
          <ac:picMkLst>
            <pc:docMk/>
            <pc:sldMk cId="2790535966" sldId="1034"/>
            <ac:picMk id="22" creationId="{2F4946CD-AF86-A5BA-8CC8-39A49FBB7447}"/>
          </ac:picMkLst>
        </pc:picChg>
        <pc:picChg chg="del mod">
          <ac:chgData name="wang di" userId="6c0d869067c4194b" providerId="LiveId" clId="{555308C6-1F4E-448A-A8CE-1473CD770C5D}" dt="2023-03-06T04:40:04.568" v="362" actId="478"/>
          <ac:picMkLst>
            <pc:docMk/>
            <pc:sldMk cId="2790535966" sldId="1034"/>
            <ac:picMk id="24" creationId="{EC752450-1BDF-54E1-D292-CFD66718546B}"/>
          </ac:picMkLst>
        </pc:picChg>
        <pc:picChg chg="mod ord replST">
          <ac:chgData name="wang di" userId="6c0d869067c4194b" providerId="LiveId" clId="{555308C6-1F4E-448A-A8CE-1473CD770C5D}" dt="2023-03-06T04:40:11.001" v="401" actId="962"/>
          <ac:picMkLst>
            <pc:docMk/>
            <pc:sldMk cId="2790535966" sldId="1034"/>
            <ac:picMk id="25" creationId="{15370639-DBED-129A-80DB-672880074959}"/>
          </ac:picMkLst>
        </pc:picChg>
        <pc:picChg chg="del mod">
          <ac:chgData name="wang di" userId="6c0d869067c4194b" providerId="LiveId" clId="{555308C6-1F4E-448A-A8CE-1473CD770C5D}" dt="2023-03-06T04:40:11.001" v="399" actId="478"/>
          <ac:picMkLst>
            <pc:docMk/>
            <pc:sldMk cId="2790535966" sldId="1034"/>
            <ac:picMk id="27" creationId="{6C42E12A-AB51-51AA-B467-5631015A8340}"/>
          </ac:picMkLst>
        </pc:picChg>
        <pc:picChg chg="mod ord replST">
          <ac:chgData name="wang di" userId="6c0d869067c4194b" providerId="LiveId" clId="{555308C6-1F4E-448A-A8CE-1473CD770C5D}" dt="2023-03-06T04:41:25.725" v="440" actId="962"/>
          <ac:picMkLst>
            <pc:docMk/>
            <pc:sldMk cId="2790535966" sldId="1034"/>
            <ac:picMk id="28" creationId="{0C7EC2B9-BB24-E6EF-A308-B5735B4406C4}"/>
          </ac:picMkLst>
        </pc:picChg>
        <pc:picChg chg="mod ord replST">
          <ac:chgData name="wang di" userId="6c0d869067c4194b" providerId="LiveId" clId="{555308C6-1F4E-448A-A8CE-1473CD770C5D}" dt="2023-03-06T04:41:30.385" v="478" actId="962"/>
          <ac:picMkLst>
            <pc:docMk/>
            <pc:sldMk cId="2790535966" sldId="1034"/>
            <ac:picMk id="31" creationId="{A25FA4D3-9154-2A9C-94EE-B871B173A25B}"/>
          </ac:picMkLst>
        </pc:picChg>
        <pc:picChg chg="del mod">
          <ac:chgData name="wang di" userId="6c0d869067c4194b" providerId="LiveId" clId="{555308C6-1F4E-448A-A8CE-1473CD770C5D}" dt="2023-03-06T04:39:50.955" v="285" actId="478"/>
          <ac:picMkLst>
            <pc:docMk/>
            <pc:sldMk cId="2790535966" sldId="1034"/>
            <ac:picMk id="32" creationId="{05028380-B49C-D3B7-D112-91C15D28D4EB}"/>
          </ac:picMkLst>
        </pc:picChg>
        <pc:picChg chg="mod ord replST">
          <ac:chgData name="wang di" userId="6c0d869067c4194b" providerId="LiveId" clId="{555308C6-1F4E-448A-A8CE-1473CD770C5D}" dt="2023-03-06T04:43:44.983" v="758" actId="962"/>
          <ac:picMkLst>
            <pc:docMk/>
            <pc:sldMk cId="2790535966" sldId="1034"/>
            <ac:picMk id="34" creationId="{F085AD0E-8DBD-6A06-473B-104EDBFEE57D}"/>
          </ac:picMkLst>
        </pc:picChg>
        <pc:picChg chg="del mod">
          <ac:chgData name="wang di" userId="6c0d869067c4194b" providerId="LiveId" clId="{555308C6-1F4E-448A-A8CE-1473CD770C5D}" dt="2023-03-06T04:39:20.831" v="213" actId="478"/>
          <ac:picMkLst>
            <pc:docMk/>
            <pc:sldMk cId="2790535966" sldId="1034"/>
            <ac:picMk id="36" creationId="{0DAE1241-E9BB-69C6-A19E-00808F8908BF}"/>
          </ac:picMkLst>
        </pc:picChg>
        <pc:picChg chg="mod ord replST">
          <ac:chgData name="wang di" userId="6c0d869067c4194b" providerId="LiveId" clId="{555308C6-1F4E-448A-A8CE-1473CD770C5D}" dt="2023-03-06T04:46:22.680" v="965" actId="962"/>
          <ac:picMkLst>
            <pc:docMk/>
            <pc:sldMk cId="2790535966" sldId="1034"/>
            <ac:picMk id="38" creationId="{5FF0682F-DDF2-8C60-B2E9-868AF9CEDFEE}"/>
          </ac:picMkLst>
        </pc:picChg>
      </pc:sldChg>
      <pc:sldChg chg="addSp delSp modSp add mod">
        <pc:chgData name="wang di" userId="6c0d869067c4194b" providerId="LiveId" clId="{555308C6-1F4E-448A-A8CE-1473CD770C5D}" dt="2023-03-06T04:50:55.027" v="1003" actId="1076"/>
        <pc:sldMkLst>
          <pc:docMk/>
          <pc:sldMk cId="2234673149" sldId="1035"/>
        </pc:sldMkLst>
        <pc:spChg chg="add mod">
          <ac:chgData name="wang di" userId="6c0d869067c4194b" providerId="LiveId" clId="{555308C6-1F4E-448A-A8CE-1473CD770C5D}" dt="2023-03-06T04:48:59.039" v="988" actId="255"/>
          <ac:spMkLst>
            <pc:docMk/>
            <pc:sldMk cId="2234673149" sldId="1035"/>
            <ac:spMk id="28" creationId="{B1817C07-7EB1-9F62-4561-B5C221F4AEC2}"/>
          </ac:spMkLst>
        </pc:spChg>
        <pc:spChg chg="add mod">
          <ac:chgData name="wang di" userId="6c0d869067c4194b" providerId="LiveId" clId="{555308C6-1F4E-448A-A8CE-1473CD770C5D}" dt="2023-03-06T04:50:55.027" v="1003" actId="1076"/>
          <ac:spMkLst>
            <pc:docMk/>
            <pc:sldMk cId="2234673149" sldId="1035"/>
            <ac:spMk id="30" creationId="{69AEEDA4-8EF1-F711-B803-3874454C06F8}"/>
          </ac:spMkLst>
        </pc:spChg>
        <pc:spChg chg="mod">
          <ac:chgData name="wang di" userId="6c0d869067c4194b" providerId="LiveId" clId="{555308C6-1F4E-448A-A8CE-1473CD770C5D}" dt="2023-03-06T04:42:43.521" v="512" actId="108"/>
          <ac:spMkLst>
            <pc:docMk/>
            <pc:sldMk cId="2234673149" sldId="1035"/>
            <ac:spMk id="85" creationId="{EFECC684-573B-46A2-43CC-DC537CDA893E}"/>
          </ac:spMkLst>
        </pc:spChg>
        <pc:spChg chg="mod">
          <ac:chgData name="wang di" userId="6c0d869067c4194b" providerId="LiveId" clId="{555308C6-1F4E-448A-A8CE-1473CD770C5D}" dt="2023-03-06T04:38:28.541" v="144" actId="20577"/>
          <ac:spMkLst>
            <pc:docMk/>
            <pc:sldMk cId="2234673149" sldId="1035"/>
            <ac:spMk id="86" creationId="{2E08F10D-B292-DA05-FBD2-41F61DAAAD30}"/>
          </ac:spMkLst>
        </pc:spChg>
        <pc:graphicFrameChg chg="del">
          <ac:chgData name="wang di" userId="6c0d869067c4194b" providerId="LiveId" clId="{555308C6-1F4E-448A-A8CE-1473CD770C5D}" dt="2023-03-06T04:41:47.356" v="479" actId="478"/>
          <ac:graphicFrameMkLst>
            <pc:docMk/>
            <pc:sldMk cId="2234673149" sldId="1035"/>
            <ac:graphicFrameMk id="71" creationId="{A459A477-2E51-93FE-F0B9-26D306692412}"/>
          </ac:graphicFrameMkLst>
        </pc:graphicFrameChg>
        <pc:picChg chg="mod ord replST">
          <ac:chgData name="wang di" userId="6c0d869067c4194b" providerId="LiveId" clId="{555308C6-1F4E-448A-A8CE-1473CD770C5D}" dt="2023-03-06T04:43:11.238" v="558" actId="962"/>
          <ac:picMkLst>
            <pc:docMk/>
            <pc:sldMk cId="2234673149" sldId="1035"/>
            <ac:picMk id="8" creationId="{9E0A344D-D76F-9E43-6D9A-176EDFD4A495}"/>
          </ac:picMkLst>
        </pc:picChg>
        <pc:picChg chg="del mod ord replST">
          <ac:chgData name="wang di" userId="6c0d869067c4194b" providerId="LiveId" clId="{555308C6-1F4E-448A-A8CE-1473CD770C5D}" dt="2023-03-06T04:44:46.110" v="883" actId="478"/>
          <ac:picMkLst>
            <pc:docMk/>
            <pc:sldMk cId="2234673149" sldId="1035"/>
            <ac:picMk id="10" creationId="{1DA0B42E-BB0F-AE18-FAD2-9F7C00DC69DB}"/>
          </ac:picMkLst>
        </pc:picChg>
        <pc:picChg chg="mod ord replST">
          <ac:chgData name="wang di" userId="6c0d869067c4194b" providerId="LiveId" clId="{555308C6-1F4E-448A-A8CE-1473CD770C5D}" dt="2023-03-06T04:43:24.422" v="647" actId="962"/>
          <ac:picMkLst>
            <pc:docMk/>
            <pc:sldMk cId="2234673149" sldId="1035"/>
            <ac:picMk id="12" creationId="{918DCA98-C27B-DDF8-5805-8A41C90B21ED}"/>
          </ac:picMkLst>
        </pc:picChg>
        <pc:picChg chg="del mod ord replST">
          <ac:chgData name="wang di" userId="6c0d869067c4194b" providerId="LiveId" clId="{555308C6-1F4E-448A-A8CE-1473CD770C5D}" dt="2023-03-06T04:44:53.276" v="926" actId="478"/>
          <ac:picMkLst>
            <pc:docMk/>
            <pc:sldMk cId="2234673149" sldId="1035"/>
            <ac:picMk id="14" creationId="{BFE1F953-544B-A712-4084-CC7F15CB4813}"/>
          </ac:picMkLst>
        </pc:picChg>
        <pc:picChg chg="mod ord replST">
          <ac:chgData name="wang di" userId="6c0d869067c4194b" providerId="LiveId" clId="{555308C6-1F4E-448A-A8CE-1473CD770C5D}" dt="2023-03-06T04:43:37.927" v="725" actId="962"/>
          <ac:picMkLst>
            <pc:docMk/>
            <pc:sldMk cId="2234673149" sldId="1035"/>
            <ac:picMk id="17" creationId="{6CD0D206-AD3B-DD8E-9CB2-7816705C6774}"/>
          </ac:picMkLst>
        </pc:picChg>
        <pc:picChg chg="mod ord replST">
          <ac:chgData name="wang di" userId="6c0d869067c4194b" providerId="LiveId" clId="{555308C6-1F4E-448A-A8CE-1473CD770C5D}" dt="2023-03-06T04:44:32.442" v="798" actId="962"/>
          <ac:picMkLst>
            <pc:docMk/>
            <pc:sldMk cId="2234673149" sldId="1035"/>
            <ac:picMk id="19" creationId="{E8DDC138-625B-E14F-2A38-10D26514DF71}"/>
          </ac:picMkLst>
        </pc:picChg>
        <pc:picChg chg="del mod">
          <ac:chgData name="wang di" userId="6c0d869067c4194b" providerId="LiveId" clId="{555308C6-1F4E-448A-A8CE-1473CD770C5D}" dt="2023-03-06T04:43:11.238" v="556" actId="478"/>
          <ac:picMkLst>
            <pc:docMk/>
            <pc:sldMk cId="2234673149" sldId="1035"/>
            <ac:picMk id="20" creationId="{A1A5246B-A46C-0F86-B29E-1C281B1D5C78}"/>
          </ac:picMkLst>
        </pc:picChg>
        <pc:picChg chg="mod ord replST">
          <ac:chgData name="wang di" userId="6c0d869067c4194b" providerId="LiveId" clId="{555308C6-1F4E-448A-A8CE-1473CD770C5D}" dt="2023-03-06T04:44:39.834" v="840" actId="962"/>
          <ac:picMkLst>
            <pc:docMk/>
            <pc:sldMk cId="2234673149" sldId="1035"/>
            <ac:picMk id="22" creationId="{18AFFDE0-BA6D-82DE-1A62-35C6BFEF801B}"/>
          </ac:picMkLst>
        </pc:picChg>
        <pc:picChg chg="mod ord replST">
          <ac:chgData name="wang di" userId="6c0d869067c4194b" providerId="LiveId" clId="{555308C6-1F4E-448A-A8CE-1473CD770C5D}" dt="2023-03-06T04:47:30.176" v="966" actId="1076"/>
          <ac:picMkLst>
            <pc:docMk/>
            <pc:sldMk cId="2234673149" sldId="1035"/>
            <ac:picMk id="25" creationId="{83376213-9B31-4507-3B46-3F221876BC70}"/>
          </ac:picMkLst>
        </pc:picChg>
        <pc:picChg chg="mod ord replST">
          <ac:chgData name="wang di" userId="6c0d869067c4194b" providerId="LiveId" clId="{555308C6-1F4E-448A-A8CE-1473CD770C5D}" dt="2023-03-06T04:45:04.424" v="929" actId="1076"/>
          <ac:picMkLst>
            <pc:docMk/>
            <pc:sldMk cId="2234673149" sldId="1035"/>
            <ac:picMk id="27" creationId="{3257D027-80C4-C288-0F19-4BE6E8AB89B8}"/>
          </ac:picMkLst>
        </pc:picChg>
        <pc:picChg chg="del mod">
          <ac:chgData name="wang di" userId="6c0d869067c4194b" providerId="LiveId" clId="{555308C6-1F4E-448A-A8CE-1473CD770C5D}" dt="2023-03-06T04:43:24.422" v="645" actId="478"/>
          <ac:picMkLst>
            <pc:docMk/>
            <pc:sldMk cId="2234673149" sldId="1035"/>
            <ac:picMk id="33" creationId="{11A65C75-5DC6-FEF6-CE01-1B5012D23B73}"/>
          </ac:picMkLst>
        </pc:picChg>
        <pc:picChg chg="del mod">
          <ac:chgData name="wang di" userId="6c0d869067c4194b" providerId="LiveId" clId="{555308C6-1F4E-448A-A8CE-1473CD770C5D}" dt="2023-03-06T04:43:37.926" v="723" actId="478"/>
          <ac:picMkLst>
            <pc:docMk/>
            <pc:sldMk cId="2234673149" sldId="1035"/>
            <ac:picMk id="36" creationId="{86FFD6DD-4847-0A0A-81A3-5F79C229684C}"/>
          </ac:picMkLst>
        </pc:picChg>
        <pc:picChg chg="del mod">
          <ac:chgData name="wang di" userId="6c0d869067c4194b" providerId="LiveId" clId="{555308C6-1F4E-448A-A8CE-1473CD770C5D}" dt="2023-03-06T04:43:17.887" v="601" actId="478"/>
          <ac:picMkLst>
            <pc:docMk/>
            <pc:sldMk cId="2234673149" sldId="1035"/>
            <ac:picMk id="46" creationId="{DE15D62F-7619-DD04-9330-1E302C69462B}"/>
          </ac:picMkLst>
        </pc:picChg>
        <pc:picChg chg="del mod">
          <ac:chgData name="wang di" userId="6c0d869067c4194b" providerId="LiveId" clId="{555308C6-1F4E-448A-A8CE-1473CD770C5D}" dt="2023-03-06T04:43:31.492" v="688" actId="478"/>
          <ac:picMkLst>
            <pc:docMk/>
            <pc:sldMk cId="2234673149" sldId="1035"/>
            <ac:picMk id="49" creationId="{7F0E5120-6F8A-FFB9-A796-1093B93D7D4B}"/>
          </ac:picMkLst>
        </pc:picChg>
        <pc:picChg chg="del mod">
          <ac:chgData name="wang di" userId="6c0d869067c4194b" providerId="LiveId" clId="{555308C6-1F4E-448A-A8CE-1473CD770C5D}" dt="2023-03-06T04:44:32.442" v="796" actId="478"/>
          <ac:picMkLst>
            <pc:docMk/>
            <pc:sldMk cId="2234673149" sldId="1035"/>
            <ac:picMk id="52" creationId="{857C7126-9AF6-F5D0-4509-C6225B339049}"/>
          </ac:picMkLst>
        </pc:picChg>
        <pc:picChg chg="del mod">
          <ac:chgData name="wang di" userId="6c0d869067c4194b" providerId="LiveId" clId="{555308C6-1F4E-448A-A8CE-1473CD770C5D}" dt="2023-03-06T04:44:39.834" v="838" actId="478"/>
          <ac:picMkLst>
            <pc:docMk/>
            <pc:sldMk cId="2234673149" sldId="1035"/>
            <ac:picMk id="54" creationId="{CDC01708-B4E4-7CE3-536B-AE30416AED11}"/>
          </ac:picMkLst>
        </pc:picChg>
        <pc:picChg chg="del">
          <ac:chgData name="wang di" userId="6c0d869067c4194b" providerId="LiveId" clId="{555308C6-1F4E-448A-A8CE-1473CD770C5D}" dt="2023-03-06T04:41:48.531" v="480" actId="478"/>
          <ac:picMkLst>
            <pc:docMk/>
            <pc:sldMk cId="2234673149" sldId="1035"/>
            <ac:picMk id="79" creationId="{F6676925-338D-55CD-492C-35045F28315D}"/>
          </ac:picMkLst>
        </pc:picChg>
        <pc:picChg chg="del">
          <ac:chgData name="wang di" userId="6c0d869067c4194b" providerId="LiveId" clId="{555308C6-1F4E-448A-A8CE-1473CD770C5D}" dt="2023-03-06T04:41:49.117" v="481" actId="478"/>
          <ac:picMkLst>
            <pc:docMk/>
            <pc:sldMk cId="2234673149" sldId="1035"/>
            <ac:picMk id="80" creationId="{0C08D38F-F753-FFED-377C-46BCF5871E37}"/>
          </ac:picMkLst>
        </pc:picChg>
        <pc:picChg chg="del">
          <ac:chgData name="wang di" userId="6c0d869067c4194b" providerId="LiveId" clId="{555308C6-1F4E-448A-A8CE-1473CD770C5D}" dt="2023-03-06T04:41:49.640" v="482" actId="478"/>
          <ac:picMkLst>
            <pc:docMk/>
            <pc:sldMk cId="2234673149" sldId="1035"/>
            <ac:picMk id="81" creationId="{F13C4C24-13D4-0DCB-B465-7B291D3E3667}"/>
          </ac:picMkLst>
        </pc:picChg>
        <pc:picChg chg="del">
          <ac:chgData name="wang di" userId="6c0d869067c4194b" providerId="LiveId" clId="{555308C6-1F4E-448A-A8CE-1473CD770C5D}" dt="2023-03-06T04:41:50.129" v="483" actId="478"/>
          <ac:picMkLst>
            <pc:docMk/>
            <pc:sldMk cId="2234673149" sldId="1035"/>
            <ac:picMk id="82" creationId="{7001DDB3-C868-F770-79D5-64F4B70F35C3}"/>
          </ac:picMkLst>
        </pc:picChg>
        <pc:picChg chg="del">
          <ac:chgData name="wang di" userId="6c0d869067c4194b" providerId="LiveId" clId="{555308C6-1F4E-448A-A8CE-1473CD770C5D}" dt="2023-03-06T04:41:55.318" v="492" actId="478"/>
          <ac:picMkLst>
            <pc:docMk/>
            <pc:sldMk cId="2234673149" sldId="1035"/>
            <ac:picMk id="88" creationId="{73D42A52-B087-5DC2-FF48-723E9AE6327A}"/>
          </ac:picMkLst>
        </pc:picChg>
        <pc:picChg chg="del">
          <ac:chgData name="wang di" userId="6c0d869067c4194b" providerId="LiveId" clId="{555308C6-1F4E-448A-A8CE-1473CD770C5D}" dt="2023-03-06T04:41:54.200" v="490" actId="478"/>
          <ac:picMkLst>
            <pc:docMk/>
            <pc:sldMk cId="2234673149" sldId="1035"/>
            <ac:picMk id="98" creationId="{3364C3B7-D2FC-849A-2863-AB04C40FD4B5}"/>
          </ac:picMkLst>
        </pc:picChg>
        <pc:picChg chg="del">
          <ac:chgData name="wang di" userId="6c0d869067c4194b" providerId="LiveId" clId="{555308C6-1F4E-448A-A8CE-1473CD770C5D}" dt="2023-03-06T04:41:53.095" v="488" actId="478"/>
          <ac:picMkLst>
            <pc:docMk/>
            <pc:sldMk cId="2234673149" sldId="1035"/>
            <ac:picMk id="100" creationId="{ACA97A6C-8171-FDA2-0690-A201196AB0D6}"/>
          </ac:picMkLst>
        </pc:picChg>
        <pc:picChg chg="del">
          <ac:chgData name="wang di" userId="6c0d869067c4194b" providerId="LiveId" clId="{555308C6-1F4E-448A-A8CE-1473CD770C5D}" dt="2023-03-06T04:41:51.973" v="486" actId="478"/>
          <ac:picMkLst>
            <pc:docMk/>
            <pc:sldMk cId="2234673149" sldId="1035"/>
            <ac:picMk id="102" creationId="{2D2E722B-E6DA-8BF9-1087-C0845259D187}"/>
          </ac:picMkLst>
        </pc:picChg>
        <pc:picChg chg="del">
          <ac:chgData name="wang di" userId="6c0d869067c4194b" providerId="LiveId" clId="{555308C6-1F4E-448A-A8CE-1473CD770C5D}" dt="2023-03-06T04:41:50.838" v="484" actId="478"/>
          <ac:picMkLst>
            <pc:docMk/>
            <pc:sldMk cId="2234673149" sldId="1035"/>
            <ac:picMk id="104" creationId="{487526BC-B937-2370-8A3E-8496F68C58D9}"/>
          </ac:picMkLst>
        </pc:picChg>
        <pc:picChg chg="del">
          <ac:chgData name="wang di" userId="6c0d869067c4194b" providerId="LiveId" clId="{555308C6-1F4E-448A-A8CE-1473CD770C5D}" dt="2023-03-06T04:41:54.802" v="491" actId="478"/>
          <ac:picMkLst>
            <pc:docMk/>
            <pc:sldMk cId="2234673149" sldId="1035"/>
            <ac:picMk id="106" creationId="{7A0BA531-3A75-F951-875E-C18C45273DA9}"/>
          </ac:picMkLst>
        </pc:picChg>
        <pc:picChg chg="del">
          <ac:chgData name="wang di" userId="6c0d869067c4194b" providerId="LiveId" clId="{555308C6-1F4E-448A-A8CE-1473CD770C5D}" dt="2023-03-06T04:41:53.653" v="489" actId="478"/>
          <ac:picMkLst>
            <pc:docMk/>
            <pc:sldMk cId="2234673149" sldId="1035"/>
            <ac:picMk id="108" creationId="{DDCF506B-0C4C-0746-832D-E43897807E50}"/>
          </ac:picMkLst>
        </pc:picChg>
        <pc:picChg chg="del">
          <ac:chgData name="wang di" userId="6c0d869067c4194b" providerId="LiveId" clId="{555308C6-1F4E-448A-A8CE-1473CD770C5D}" dt="2023-03-06T04:41:52.563" v="487" actId="478"/>
          <ac:picMkLst>
            <pc:docMk/>
            <pc:sldMk cId="2234673149" sldId="1035"/>
            <ac:picMk id="110" creationId="{68A66315-425F-A9A1-070E-4DE94840D6B1}"/>
          </ac:picMkLst>
        </pc:picChg>
        <pc:picChg chg="del">
          <ac:chgData name="wang di" userId="6c0d869067c4194b" providerId="LiveId" clId="{555308C6-1F4E-448A-A8CE-1473CD770C5D}" dt="2023-03-06T04:41:51.449" v="485" actId="478"/>
          <ac:picMkLst>
            <pc:docMk/>
            <pc:sldMk cId="2234673149" sldId="1035"/>
            <ac:picMk id="112" creationId="{DD249677-BEAF-3626-8748-1FDBFF87E4CE}"/>
          </ac:picMkLst>
        </pc:picChg>
      </pc:sldChg>
    </pc:docChg>
  </pc:docChgLst>
  <pc:docChgLst>
    <pc:chgData name="wang di" userId="6c0d869067c4194b" providerId="LiveId" clId="{E495C09A-7E0D-42CD-A1CA-A8265AB9615B}"/>
    <pc:docChg chg="undo custSel modSld">
      <pc:chgData name="wang di" userId="6c0d869067c4194b" providerId="LiveId" clId="{E495C09A-7E0D-42CD-A1CA-A8265AB9615B}" dt="2023-04-07T13:50:28.641" v="104" actId="255"/>
      <pc:docMkLst>
        <pc:docMk/>
      </pc:docMkLst>
      <pc:sldChg chg="addSp delSp modSp mod">
        <pc:chgData name="wang di" userId="6c0d869067c4194b" providerId="LiveId" clId="{E495C09A-7E0D-42CD-A1CA-A8265AB9615B}" dt="2023-04-07T13:15:54.769" v="13" actId="1076"/>
        <pc:sldMkLst>
          <pc:docMk/>
          <pc:sldMk cId="0" sldId="828"/>
        </pc:sldMkLst>
        <pc:spChg chg="mod">
          <ac:chgData name="wang di" userId="6c0d869067c4194b" providerId="LiveId" clId="{E495C09A-7E0D-42CD-A1CA-A8265AB9615B}" dt="2023-04-07T13:15:50.143" v="10" actId="1076"/>
          <ac:spMkLst>
            <pc:docMk/>
            <pc:sldMk cId="0" sldId="828"/>
            <ac:spMk id="17" creationId="{00000000-0000-0000-0000-000000000000}"/>
          </ac:spMkLst>
        </pc:spChg>
        <pc:picChg chg="add del mod">
          <ac:chgData name="wang di" userId="6c0d869067c4194b" providerId="LiveId" clId="{E495C09A-7E0D-42CD-A1CA-A8265AB9615B}" dt="2023-04-07T13:15:54.769" v="13" actId="1076"/>
          <ac:picMkLst>
            <pc:docMk/>
            <pc:sldMk cId="0" sldId="828"/>
            <ac:picMk id="1028" creationId="{00000000-0000-0000-0000-000000000000}"/>
          </ac:picMkLst>
        </pc:picChg>
      </pc:sldChg>
      <pc:sldChg chg="modSp mod">
        <pc:chgData name="wang di" userId="6c0d869067c4194b" providerId="LiveId" clId="{E495C09A-7E0D-42CD-A1CA-A8265AB9615B}" dt="2023-04-07T13:50:28.641" v="104" actId="255"/>
        <pc:sldMkLst>
          <pc:docMk/>
          <pc:sldMk cId="0" sldId="981"/>
        </pc:sldMkLst>
        <pc:spChg chg="mod">
          <ac:chgData name="wang di" userId="6c0d869067c4194b" providerId="LiveId" clId="{E495C09A-7E0D-42CD-A1CA-A8265AB9615B}" dt="2023-04-07T13:50:28.641" v="104" actId="255"/>
          <ac:spMkLst>
            <pc:docMk/>
            <pc:sldMk cId="0" sldId="981"/>
            <ac:spMk id="14" creationId="{00000000-0000-0000-0000-000000000000}"/>
          </ac:spMkLst>
        </pc:spChg>
      </pc:sldChg>
      <pc:sldChg chg="delSp mod">
        <pc:chgData name="wang di" userId="6c0d869067c4194b" providerId="LiveId" clId="{E495C09A-7E0D-42CD-A1CA-A8265AB9615B}" dt="2023-04-07T13:30:52.474" v="103" actId="478"/>
        <pc:sldMkLst>
          <pc:docMk/>
          <pc:sldMk cId="0" sldId="994"/>
        </pc:sldMkLst>
        <pc:spChg chg="del">
          <ac:chgData name="wang di" userId="6c0d869067c4194b" providerId="LiveId" clId="{E495C09A-7E0D-42CD-A1CA-A8265AB9615B}" dt="2023-04-07T13:30:52.474" v="103" actId="478"/>
          <ac:spMkLst>
            <pc:docMk/>
            <pc:sldMk cId="0" sldId="994"/>
            <ac:spMk id="13" creationId="{00000000-0000-0000-0000-000000000000}"/>
          </ac:spMkLst>
        </pc:spChg>
      </pc:sldChg>
      <pc:sldChg chg="modSp mod">
        <pc:chgData name="wang di" userId="6c0d869067c4194b" providerId="LiveId" clId="{E495C09A-7E0D-42CD-A1CA-A8265AB9615B}" dt="2023-04-07T13:23:22.656" v="102" actId="1076"/>
        <pc:sldMkLst>
          <pc:docMk/>
          <pc:sldMk cId="0" sldId="1001"/>
        </pc:sldMkLst>
        <pc:spChg chg="mod">
          <ac:chgData name="wang di" userId="6c0d869067c4194b" providerId="LiveId" clId="{E495C09A-7E0D-42CD-A1CA-A8265AB9615B}" dt="2023-04-07T13:23:22.656" v="102" actId="1076"/>
          <ac:spMkLst>
            <pc:docMk/>
            <pc:sldMk cId="0" sldId="1001"/>
            <ac:spMk id="50" creationId="{00000000-0000-0000-0000-000000000000}"/>
          </ac:spMkLst>
        </pc:spChg>
        <pc:cxnChg chg="mod">
          <ac:chgData name="wang di" userId="6c0d869067c4194b" providerId="LiveId" clId="{E495C09A-7E0D-42CD-A1CA-A8265AB9615B}" dt="2023-04-07T13:23:16.712" v="101" actId="1076"/>
          <ac:cxnSpMkLst>
            <pc:docMk/>
            <pc:sldMk cId="0" sldId="1001"/>
            <ac:cxnSpMk id="45" creationId="{00000000-0000-0000-0000-000000000000}"/>
          </ac:cxnSpMkLst>
        </pc:cxnChg>
      </pc:sldChg>
      <pc:sldChg chg="delSp modSp mod delAnim">
        <pc:chgData name="wang di" userId="6c0d869067c4194b" providerId="LiveId" clId="{E495C09A-7E0D-42CD-A1CA-A8265AB9615B}" dt="2023-04-07T13:17:07.277" v="44" actId="478"/>
        <pc:sldMkLst>
          <pc:docMk/>
          <pc:sldMk cId="1201808998" sldId="1033"/>
        </pc:sldMkLst>
        <pc:spChg chg="mod">
          <ac:chgData name="wang di" userId="6c0d869067c4194b" providerId="LiveId" clId="{E495C09A-7E0D-42CD-A1CA-A8265AB9615B}" dt="2023-04-07T13:17:00.901" v="41" actId="20577"/>
          <ac:spMkLst>
            <pc:docMk/>
            <pc:sldMk cId="1201808998" sldId="1033"/>
            <ac:spMk id="21" creationId="{3A6ACD06-47E8-4A05-7F9B-14CFDEAF6DBD}"/>
          </ac:spMkLst>
        </pc:spChg>
        <pc:spChg chg="del">
          <ac:chgData name="wang di" userId="6c0d869067c4194b" providerId="LiveId" clId="{E495C09A-7E0D-42CD-A1CA-A8265AB9615B}" dt="2023-04-07T13:17:06.056" v="43" actId="478"/>
          <ac:spMkLst>
            <pc:docMk/>
            <pc:sldMk cId="1201808998" sldId="1033"/>
            <ac:spMk id="22" creationId="{74785ADD-AA92-A9CD-5FF2-E78DD2137C1F}"/>
          </ac:spMkLst>
        </pc:spChg>
        <pc:spChg chg="del">
          <ac:chgData name="wang di" userId="6c0d869067c4194b" providerId="LiveId" clId="{E495C09A-7E0D-42CD-A1CA-A8265AB9615B}" dt="2023-04-07T13:17:04.163" v="42" actId="478"/>
          <ac:spMkLst>
            <pc:docMk/>
            <pc:sldMk cId="1201808998" sldId="1033"/>
            <ac:spMk id="24" creationId="{14015DD3-6437-5553-2965-6A4B5CB8E7CD}"/>
          </ac:spMkLst>
        </pc:spChg>
        <pc:spChg chg="del">
          <ac:chgData name="wang di" userId="6c0d869067c4194b" providerId="LiveId" clId="{E495C09A-7E0D-42CD-A1CA-A8265AB9615B}" dt="2023-04-07T13:17:07.277" v="44" actId="478"/>
          <ac:spMkLst>
            <pc:docMk/>
            <pc:sldMk cId="1201808998" sldId="1033"/>
            <ac:spMk id="25" creationId="{6AFB7878-9DD7-C432-207A-8A10F42A5A74}"/>
          </ac:spMkLst>
        </pc:spChg>
      </pc:sldChg>
    </pc:docChg>
  </pc:docChgLst>
  <pc:docChgLst>
    <pc:chgData name="wang di" userId="6c0d869067c4194b" providerId="LiveId" clId="{6377D18F-FBAF-4652-8F1D-3A8A3E811D29}"/>
    <pc:docChg chg="undo custSel addSld delSld modSld sldOrd">
      <pc:chgData name="wang di" userId="6c0d869067c4194b" providerId="LiveId" clId="{6377D18F-FBAF-4652-8F1D-3A8A3E811D29}" dt="2023-03-30T14:32:46.135" v="1305" actId="478"/>
      <pc:docMkLst>
        <pc:docMk/>
      </pc:docMkLst>
      <pc:sldChg chg="delSp modSp mod">
        <pc:chgData name="wang di" userId="6c0d869067c4194b" providerId="LiveId" clId="{6377D18F-FBAF-4652-8F1D-3A8A3E811D29}" dt="2023-03-27T13:35:01.854" v="1257" actId="113"/>
        <pc:sldMkLst>
          <pc:docMk/>
          <pc:sldMk cId="0" sldId="828"/>
        </pc:sldMkLst>
        <pc:spChg chg="del">
          <ac:chgData name="wang di" userId="6c0d869067c4194b" providerId="LiveId" clId="{6377D18F-FBAF-4652-8F1D-3A8A3E811D29}" dt="2023-03-26T02:22:31.825" v="1043" actId="478"/>
          <ac:spMkLst>
            <pc:docMk/>
            <pc:sldMk cId="0" sldId="828"/>
            <ac:spMk id="6" creationId="{00F1D5A7-C545-0B61-6543-3F2498D9FB66}"/>
          </ac:spMkLst>
        </pc:spChg>
        <pc:spChg chg="mod">
          <ac:chgData name="wang di" userId="6c0d869067c4194b" providerId="LiveId" clId="{6377D18F-FBAF-4652-8F1D-3A8A3E811D29}" dt="2023-03-27T13:35:01.854" v="1257" actId="113"/>
          <ac:spMkLst>
            <pc:docMk/>
            <pc:sldMk cId="0" sldId="828"/>
            <ac:spMk id="7" creationId="{00000000-0000-0000-0000-000000000000}"/>
          </ac:spMkLst>
        </pc:spChg>
      </pc:sldChg>
      <pc:sldChg chg="addSp delSp modSp mod">
        <pc:chgData name="wang di" userId="6c0d869067c4194b" providerId="LiveId" clId="{6377D18F-FBAF-4652-8F1D-3A8A3E811D29}" dt="2023-03-27T13:35:48.950" v="1271"/>
        <pc:sldMkLst>
          <pc:docMk/>
          <pc:sldMk cId="0" sldId="951"/>
        </pc:sldMkLst>
        <pc:spChg chg="mod">
          <ac:chgData name="wang di" userId="6c0d869067c4194b" providerId="LiveId" clId="{6377D18F-FBAF-4652-8F1D-3A8A3E811D29}" dt="2023-03-26T03:24:06.789" v="1236" actId="693"/>
          <ac:spMkLst>
            <pc:docMk/>
            <pc:sldMk cId="0" sldId="951"/>
            <ac:spMk id="3" creationId="{0A99BB8B-76A1-FED2-C966-95BE5C704A23}"/>
          </ac:spMkLst>
        </pc:spChg>
        <pc:spChg chg="del">
          <ac:chgData name="wang di" userId="6c0d869067c4194b" providerId="LiveId" clId="{6377D18F-FBAF-4652-8F1D-3A8A3E811D29}" dt="2023-03-27T13:35:47.668" v="1270" actId="478"/>
          <ac:spMkLst>
            <pc:docMk/>
            <pc:sldMk cId="0" sldId="951"/>
            <ac:spMk id="4" creationId="{E9F81FD1-B3FA-C5A5-B4B9-7D8D5211F78C}"/>
          </ac:spMkLst>
        </pc:spChg>
        <pc:spChg chg="add mod">
          <ac:chgData name="wang di" userId="6c0d869067c4194b" providerId="LiveId" clId="{6377D18F-FBAF-4652-8F1D-3A8A3E811D29}" dt="2023-03-27T13:35:48.950" v="1271"/>
          <ac:spMkLst>
            <pc:docMk/>
            <pc:sldMk cId="0" sldId="951"/>
            <ac:spMk id="5" creationId="{72837950-78FD-190E-49C5-1EA2F908FC1A}"/>
          </ac:spMkLst>
        </pc:spChg>
        <pc:spChg chg="mod">
          <ac:chgData name="wang di" userId="6c0d869067c4194b" providerId="LiveId" clId="{6377D18F-FBAF-4652-8F1D-3A8A3E811D29}" dt="2023-03-26T02:44:59.761" v="1096" actId="1076"/>
          <ac:spMkLst>
            <pc:docMk/>
            <pc:sldMk cId="0" sldId="951"/>
            <ac:spMk id="25" creationId="{5FCF3E52-2FDD-3A4C-57AF-F9967F7E8416}"/>
          </ac:spMkLst>
        </pc:spChg>
      </pc:sldChg>
      <pc:sldChg chg="addSp delSp modSp mod">
        <pc:chgData name="wang di" userId="6c0d869067c4194b" providerId="LiveId" clId="{6377D18F-FBAF-4652-8F1D-3A8A3E811D29}" dt="2023-03-27T13:37:18.241" v="1300"/>
        <pc:sldMkLst>
          <pc:docMk/>
          <pc:sldMk cId="0" sldId="981"/>
        </pc:sldMkLst>
        <pc:spChg chg="del">
          <ac:chgData name="wang di" userId="6c0d869067c4194b" providerId="LiveId" clId="{6377D18F-FBAF-4652-8F1D-3A8A3E811D29}" dt="2023-03-27T13:37:16.975" v="1299" actId="478"/>
          <ac:spMkLst>
            <pc:docMk/>
            <pc:sldMk cId="0" sldId="981"/>
            <ac:spMk id="4" creationId="{8031FABD-6BF9-CEC4-D263-F1E415660250}"/>
          </ac:spMkLst>
        </pc:spChg>
        <pc:spChg chg="add mod">
          <ac:chgData name="wang di" userId="6c0d869067c4194b" providerId="LiveId" clId="{6377D18F-FBAF-4652-8F1D-3A8A3E811D29}" dt="2023-03-27T13:37:18.241" v="1300"/>
          <ac:spMkLst>
            <pc:docMk/>
            <pc:sldMk cId="0" sldId="981"/>
            <ac:spMk id="5" creationId="{DCE1ADEA-7DAB-92A4-C330-0E3659C83050}"/>
          </ac:spMkLst>
        </pc:spChg>
        <pc:spChg chg="mod">
          <ac:chgData name="wang di" userId="6c0d869067c4194b" providerId="LiveId" clId="{6377D18F-FBAF-4652-8F1D-3A8A3E811D29}" dt="2023-03-23T12:16:40.609" v="430" actId="20577"/>
          <ac:spMkLst>
            <pc:docMk/>
            <pc:sldMk cId="0" sldId="981"/>
            <ac:spMk id="8" creationId="{00000000-0000-0000-0000-000000000000}"/>
          </ac:spMkLst>
        </pc:spChg>
        <pc:spChg chg="mod">
          <ac:chgData name="wang di" userId="6c0d869067c4194b" providerId="LiveId" clId="{6377D18F-FBAF-4652-8F1D-3A8A3E811D29}" dt="2023-03-23T12:15:21.598" v="422" actId="20577"/>
          <ac:spMkLst>
            <pc:docMk/>
            <pc:sldMk cId="0" sldId="981"/>
            <ac:spMk id="14" creationId="{00000000-0000-0000-0000-000000000000}"/>
          </ac:spMkLst>
        </pc:spChg>
      </pc:sldChg>
      <pc:sldChg chg="addSp delSp modSp mod">
        <pc:chgData name="wang di" userId="6c0d869067c4194b" providerId="LiveId" clId="{6377D18F-FBAF-4652-8F1D-3A8A3E811D29}" dt="2023-03-27T13:35:23.798" v="1263"/>
        <pc:sldMkLst>
          <pc:docMk/>
          <pc:sldMk cId="0" sldId="987"/>
        </pc:sldMkLst>
        <pc:spChg chg="del">
          <ac:chgData name="wang di" userId="6c0d869067c4194b" providerId="LiveId" clId="{6377D18F-FBAF-4652-8F1D-3A8A3E811D29}" dt="2023-03-27T13:35:22.310" v="1262" actId="478"/>
          <ac:spMkLst>
            <pc:docMk/>
            <pc:sldMk cId="0" sldId="987"/>
            <ac:spMk id="4" creationId="{B69A7FE5-BAE9-F403-8B86-973BA6E1B5D9}"/>
          </ac:spMkLst>
        </pc:spChg>
        <pc:spChg chg="add mod">
          <ac:chgData name="wang di" userId="6c0d869067c4194b" providerId="LiveId" clId="{6377D18F-FBAF-4652-8F1D-3A8A3E811D29}" dt="2023-03-27T13:35:23.798" v="1263"/>
          <ac:spMkLst>
            <pc:docMk/>
            <pc:sldMk cId="0" sldId="987"/>
            <ac:spMk id="7" creationId="{C346C7FE-F483-244C-D0AA-422DC50BB24F}"/>
          </ac:spMkLst>
        </pc:spChg>
        <pc:spChg chg="mod">
          <ac:chgData name="wang di" userId="6c0d869067c4194b" providerId="LiveId" clId="{6377D18F-FBAF-4652-8F1D-3A8A3E811D29}" dt="2023-03-26T02:42:42.933" v="1081" actId="1076"/>
          <ac:spMkLst>
            <pc:docMk/>
            <pc:sldMk cId="0" sldId="987"/>
            <ac:spMk id="23" creationId="{00000000-0000-0000-0000-000000000000}"/>
          </ac:spMkLst>
        </pc:spChg>
        <pc:spChg chg="del mod">
          <ac:chgData name="wang di" userId="6c0d869067c4194b" providerId="LiveId" clId="{6377D18F-FBAF-4652-8F1D-3A8A3E811D29}" dt="2023-03-26T02:41:28.253" v="1072" actId="478"/>
          <ac:spMkLst>
            <pc:docMk/>
            <pc:sldMk cId="0" sldId="987"/>
            <ac:spMk id="24" creationId="{00000000-0000-0000-0000-000000000000}"/>
          </ac:spMkLst>
        </pc:spChg>
        <pc:spChg chg="mod">
          <ac:chgData name="wang di" userId="6c0d869067c4194b" providerId="LiveId" clId="{6377D18F-FBAF-4652-8F1D-3A8A3E811D29}" dt="2023-03-26T02:43:07.128" v="1085" actId="1076"/>
          <ac:spMkLst>
            <pc:docMk/>
            <pc:sldMk cId="0" sldId="987"/>
            <ac:spMk id="25" creationId="{00000000-0000-0000-0000-000000000000}"/>
          </ac:spMkLst>
        </pc:spChg>
        <pc:graphicFrameChg chg="mod">
          <ac:chgData name="wang di" userId="6c0d869067c4194b" providerId="LiveId" clId="{6377D18F-FBAF-4652-8F1D-3A8A3E811D29}" dt="2023-03-26T02:42:37.264" v="1080" actId="1076"/>
          <ac:graphicFrameMkLst>
            <pc:docMk/>
            <pc:sldMk cId="0" sldId="987"/>
            <ac:graphicFrameMk id="8" creationId="{00000000-0000-0000-0000-000000000000}"/>
          </ac:graphicFrameMkLst>
        </pc:graphicFrameChg>
        <pc:picChg chg="mod">
          <ac:chgData name="wang di" userId="6c0d869067c4194b" providerId="LiveId" clId="{6377D18F-FBAF-4652-8F1D-3A8A3E811D29}" dt="2023-03-26T02:42:31.919" v="1079" actId="1076"/>
          <ac:picMkLst>
            <pc:docMk/>
            <pc:sldMk cId="0" sldId="987"/>
            <ac:picMk id="3" creationId="{00000000-0000-0000-0000-000000000000}"/>
          </ac:picMkLst>
        </pc:picChg>
        <pc:picChg chg="mod">
          <ac:chgData name="wang di" userId="6c0d869067c4194b" providerId="LiveId" clId="{6377D18F-FBAF-4652-8F1D-3A8A3E811D29}" dt="2023-03-26T02:42:46.805" v="1082" actId="14100"/>
          <ac:picMkLst>
            <pc:docMk/>
            <pc:sldMk cId="0" sldId="987"/>
            <ac:picMk id="17" creationId="{00000000-0000-0000-0000-000000000000}"/>
          </ac:picMkLst>
        </pc:picChg>
      </pc:sldChg>
      <pc:sldChg chg="addSp delSp modSp mod">
        <pc:chgData name="wang di" userId="6c0d869067c4194b" providerId="LiveId" clId="{6377D18F-FBAF-4652-8F1D-3A8A3E811D29}" dt="2023-03-27T13:35:37.666" v="1267"/>
        <pc:sldMkLst>
          <pc:docMk/>
          <pc:sldMk cId="0" sldId="989"/>
        </pc:sldMkLst>
        <pc:spChg chg="del">
          <ac:chgData name="wang di" userId="6c0d869067c4194b" providerId="LiveId" clId="{6377D18F-FBAF-4652-8F1D-3A8A3E811D29}" dt="2023-03-27T13:35:36.343" v="1266" actId="478"/>
          <ac:spMkLst>
            <pc:docMk/>
            <pc:sldMk cId="0" sldId="989"/>
            <ac:spMk id="4" creationId="{6E63AB9D-24B3-F4F7-8ED0-87287603AC79}"/>
          </ac:spMkLst>
        </pc:spChg>
        <pc:spChg chg="add mod">
          <ac:chgData name="wang di" userId="6c0d869067c4194b" providerId="LiveId" clId="{6377D18F-FBAF-4652-8F1D-3A8A3E811D29}" dt="2023-03-27T13:35:37.666" v="1267"/>
          <ac:spMkLst>
            <pc:docMk/>
            <pc:sldMk cId="0" sldId="989"/>
            <ac:spMk id="7" creationId="{1778C3AD-1A60-5B0A-73E8-4D670A8EF25A}"/>
          </ac:spMkLst>
        </pc:spChg>
        <pc:spChg chg="mod">
          <ac:chgData name="wang di" userId="6c0d869067c4194b" providerId="LiveId" clId="{6377D18F-FBAF-4652-8F1D-3A8A3E811D29}" dt="2023-03-26T02:44:22.491" v="1092" actId="113"/>
          <ac:spMkLst>
            <pc:docMk/>
            <pc:sldMk cId="0" sldId="989"/>
            <ac:spMk id="35" creationId="{00000000-0000-0000-0000-000000000000}"/>
          </ac:spMkLst>
        </pc:spChg>
        <pc:spChg chg="mod">
          <ac:chgData name="wang di" userId="6c0d869067c4194b" providerId="LiveId" clId="{6377D18F-FBAF-4652-8F1D-3A8A3E811D29}" dt="2023-03-26T02:44:02.698" v="1090" actId="1076"/>
          <ac:spMkLst>
            <pc:docMk/>
            <pc:sldMk cId="0" sldId="989"/>
            <ac:spMk id="38" creationId="{B8E62EE1-584E-F96B-5C9B-24EB2549575C}"/>
          </ac:spMkLst>
        </pc:spChg>
      </pc:sldChg>
      <pc:sldChg chg="addSp delSp modSp mod">
        <pc:chgData name="wang di" userId="6c0d869067c4194b" providerId="LiveId" clId="{6377D18F-FBAF-4652-8F1D-3A8A3E811D29}" dt="2023-03-27T13:35:54.567" v="1273"/>
        <pc:sldMkLst>
          <pc:docMk/>
          <pc:sldMk cId="0" sldId="992"/>
        </pc:sldMkLst>
        <pc:spChg chg="mod">
          <ac:chgData name="wang di" userId="6c0d869067c4194b" providerId="LiveId" clId="{6377D18F-FBAF-4652-8F1D-3A8A3E811D29}" dt="2023-03-26T02:46:09.055" v="1100" actId="1076"/>
          <ac:spMkLst>
            <pc:docMk/>
            <pc:sldMk cId="0" sldId="992"/>
            <ac:spMk id="3" creationId="{850D2861-C05B-E3F2-401B-1FD6975612CA}"/>
          </ac:spMkLst>
        </pc:spChg>
        <pc:spChg chg="del">
          <ac:chgData name="wang di" userId="6c0d869067c4194b" providerId="LiveId" clId="{6377D18F-FBAF-4652-8F1D-3A8A3E811D29}" dt="2023-03-27T13:35:53.151" v="1272" actId="478"/>
          <ac:spMkLst>
            <pc:docMk/>
            <pc:sldMk cId="0" sldId="992"/>
            <ac:spMk id="4" creationId="{BDCA9260-3F9E-930F-8A21-612343E028CF}"/>
          </ac:spMkLst>
        </pc:spChg>
        <pc:spChg chg="add mod">
          <ac:chgData name="wang di" userId="6c0d869067c4194b" providerId="LiveId" clId="{6377D18F-FBAF-4652-8F1D-3A8A3E811D29}" dt="2023-03-27T13:35:54.567" v="1273"/>
          <ac:spMkLst>
            <pc:docMk/>
            <pc:sldMk cId="0" sldId="992"/>
            <ac:spMk id="8" creationId="{1F446211-5882-4F0A-7ADB-8262D470BA9A}"/>
          </ac:spMkLst>
        </pc:spChg>
      </pc:sldChg>
      <pc:sldChg chg="addSp delSp modSp mod">
        <pc:chgData name="wang di" userId="6c0d869067c4194b" providerId="LiveId" clId="{6377D18F-FBAF-4652-8F1D-3A8A3E811D29}" dt="2023-03-27T13:35:59.941" v="1275"/>
        <pc:sldMkLst>
          <pc:docMk/>
          <pc:sldMk cId="0" sldId="994"/>
        </pc:sldMkLst>
        <pc:spChg chg="del">
          <ac:chgData name="wang di" userId="6c0d869067c4194b" providerId="LiveId" clId="{6377D18F-FBAF-4652-8F1D-3A8A3E811D29}" dt="2023-03-27T13:35:58.597" v="1274" actId="478"/>
          <ac:spMkLst>
            <pc:docMk/>
            <pc:sldMk cId="0" sldId="994"/>
            <ac:spMk id="4" creationId="{C801CF4B-1B5B-24A4-EF73-0EF7FCF01298}"/>
          </ac:spMkLst>
        </pc:spChg>
        <pc:spChg chg="add mod">
          <ac:chgData name="wang di" userId="6c0d869067c4194b" providerId="LiveId" clId="{6377D18F-FBAF-4652-8F1D-3A8A3E811D29}" dt="2023-03-27T13:35:59.941" v="1275"/>
          <ac:spMkLst>
            <pc:docMk/>
            <pc:sldMk cId="0" sldId="994"/>
            <ac:spMk id="8" creationId="{5A105E21-A307-6660-402C-7C4EFC1B4E2A}"/>
          </ac:spMkLst>
        </pc:spChg>
      </pc:sldChg>
      <pc:sldChg chg="addSp delSp modSp mod">
        <pc:chgData name="wang di" userId="6c0d869067c4194b" providerId="LiveId" clId="{6377D18F-FBAF-4652-8F1D-3A8A3E811D29}" dt="2023-03-27T13:36:07.535" v="1277"/>
        <pc:sldMkLst>
          <pc:docMk/>
          <pc:sldMk cId="0" sldId="995"/>
        </pc:sldMkLst>
        <pc:spChg chg="add mod">
          <ac:chgData name="wang di" userId="6c0d869067c4194b" providerId="LiveId" clId="{6377D18F-FBAF-4652-8F1D-3A8A3E811D29}" dt="2023-03-27T13:36:07.535" v="1277"/>
          <ac:spMkLst>
            <pc:docMk/>
            <pc:sldMk cId="0" sldId="995"/>
            <ac:spMk id="2" creationId="{65792A2F-94F6-9E0B-1D21-23DE725B4C1D}"/>
          </ac:spMkLst>
        </pc:spChg>
        <pc:spChg chg="del">
          <ac:chgData name="wang di" userId="6c0d869067c4194b" providerId="LiveId" clId="{6377D18F-FBAF-4652-8F1D-3A8A3E811D29}" dt="2023-03-27T13:36:06.248" v="1276" actId="478"/>
          <ac:spMkLst>
            <pc:docMk/>
            <pc:sldMk cId="0" sldId="995"/>
            <ac:spMk id="7" creationId="{285FC91A-5997-E83F-2937-9F89CB5977BE}"/>
          </ac:spMkLst>
        </pc:spChg>
        <pc:spChg chg="mod">
          <ac:chgData name="wang di" userId="6c0d869067c4194b" providerId="LiveId" clId="{6377D18F-FBAF-4652-8F1D-3A8A3E811D29}" dt="2023-03-26T02:46:53.761" v="1106" actId="1076"/>
          <ac:spMkLst>
            <pc:docMk/>
            <pc:sldMk cId="0" sldId="995"/>
            <ac:spMk id="9" creationId="{00000000-0000-0000-0000-000000000000}"/>
          </ac:spMkLst>
        </pc:spChg>
        <pc:spChg chg="mod">
          <ac:chgData name="wang di" userId="6c0d869067c4194b" providerId="LiveId" clId="{6377D18F-FBAF-4652-8F1D-3A8A3E811D29}" dt="2023-03-26T03:19:27.370" v="1232" actId="693"/>
          <ac:spMkLst>
            <pc:docMk/>
            <pc:sldMk cId="0" sldId="995"/>
            <ac:spMk id="18" creationId="{00000000-0000-0000-0000-000000000000}"/>
          </ac:spMkLst>
        </pc:spChg>
        <pc:picChg chg="mod">
          <ac:chgData name="wang di" userId="6c0d869067c4194b" providerId="LiveId" clId="{6377D18F-FBAF-4652-8F1D-3A8A3E811D29}" dt="2023-03-26T02:46:41.771" v="1103" actId="1076"/>
          <ac:picMkLst>
            <pc:docMk/>
            <pc:sldMk cId="0" sldId="995"/>
            <ac:picMk id="3" creationId="{E5B508E5-6A7E-C8E1-B747-B8B788728964}"/>
          </ac:picMkLst>
        </pc:picChg>
      </pc:sldChg>
      <pc:sldChg chg="addSp delSp modSp mod">
        <pc:chgData name="wang di" userId="6c0d869067c4194b" providerId="LiveId" clId="{6377D18F-FBAF-4652-8F1D-3A8A3E811D29}" dt="2023-03-30T14:32:37.608" v="1301" actId="1076"/>
        <pc:sldMkLst>
          <pc:docMk/>
          <pc:sldMk cId="0" sldId="996"/>
        </pc:sldMkLst>
        <pc:spChg chg="add mod">
          <ac:chgData name="wang di" userId="6c0d869067c4194b" providerId="LiveId" clId="{6377D18F-FBAF-4652-8F1D-3A8A3E811D29}" dt="2023-03-27T13:36:13.583" v="1279"/>
          <ac:spMkLst>
            <pc:docMk/>
            <pc:sldMk cId="0" sldId="996"/>
            <ac:spMk id="2" creationId="{0E1FF5C9-9F8E-26FB-D6F7-FE6F425D84DD}"/>
          </ac:spMkLst>
        </pc:spChg>
        <pc:spChg chg="del mod">
          <ac:chgData name="wang di" userId="6c0d869067c4194b" providerId="LiveId" clId="{6377D18F-FBAF-4652-8F1D-3A8A3E811D29}" dt="2023-03-27T13:36:12.381" v="1278" actId="478"/>
          <ac:spMkLst>
            <pc:docMk/>
            <pc:sldMk cId="0" sldId="996"/>
            <ac:spMk id="3" creationId="{2C19D6F6-8803-8308-66CF-320005FFBDE7}"/>
          </ac:spMkLst>
        </pc:spChg>
        <pc:spChg chg="mod">
          <ac:chgData name="wang di" userId="6c0d869067c4194b" providerId="LiveId" clId="{6377D18F-FBAF-4652-8F1D-3A8A3E811D29}" dt="2023-03-26T03:10:33.759" v="1198" actId="2711"/>
          <ac:spMkLst>
            <pc:docMk/>
            <pc:sldMk cId="0" sldId="996"/>
            <ac:spMk id="6" creationId="{00000000-0000-0000-0000-000000000000}"/>
          </ac:spMkLst>
        </pc:spChg>
        <pc:spChg chg="add del mod">
          <ac:chgData name="wang di" userId="6c0d869067c4194b" providerId="LiveId" clId="{6377D18F-FBAF-4652-8F1D-3A8A3E811D29}" dt="2023-03-26T03:10:33.759" v="1198" actId="2711"/>
          <ac:spMkLst>
            <pc:docMk/>
            <pc:sldMk cId="0" sldId="996"/>
            <ac:spMk id="7" creationId="{00000000-0000-0000-0000-000000000000}"/>
          </ac:spMkLst>
        </pc:spChg>
        <pc:spChg chg="mod">
          <ac:chgData name="wang di" userId="6c0d869067c4194b" providerId="LiveId" clId="{6377D18F-FBAF-4652-8F1D-3A8A3E811D29}" dt="2023-03-26T03:10:33.759" v="1198" actId="2711"/>
          <ac:spMkLst>
            <pc:docMk/>
            <pc:sldMk cId="0" sldId="996"/>
            <ac:spMk id="12" creationId="{00000000-0000-0000-0000-000000000000}"/>
          </ac:spMkLst>
        </pc:spChg>
        <pc:spChg chg="mod">
          <ac:chgData name="wang di" userId="6c0d869067c4194b" providerId="LiveId" clId="{6377D18F-FBAF-4652-8F1D-3A8A3E811D29}" dt="2023-03-26T03:10:33.759" v="1198" actId="2711"/>
          <ac:spMkLst>
            <pc:docMk/>
            <pc:sldMk cId="0" sldId="996"/>
            <ac:spMk id="27" creationId="{00000000-0000-0000-0000-000000000000}"/>
          </ac:spMkLst>
        </pc:spChg>
        <pc:graphicFrameChg chg="mod modGraphic">
          <ac:chgData name="wang di" userId="6c0d869067c4194b" providerId="LiveId" clId="{6377D18F-FBAF-4652-8F1D-3A8A3E811D29}" dt="2023-03-26T03:10:50.285" v="1201" actId="2711"/>
          <ac:graphicFrameMkLst>
            <pc:docMk/>
            <pc:sldMk cId="0" sldId="996"/>
            <ac:graphicFrameMk id="36" creationId="{2CF5472A-D77F-6958-D25E-D3F186AB2E06}"/>
          </ac:graphicFrameMkLst>
        </pc:graphicFrameChg>
        <pc:picChg chg="mod">
          <ac:chgData name="wang di" userId="6c0d869067c4194b" providerId="LiveId" clId="{6377D18F-FBAF-4652-8F1D-3A8A3E811D29}" dt="2023-03-26T02:53:54.425" v="1137" actId="1076"/>
          <ac:picMkLst>
            <pc:docMk/>
            <pc:sldMk cId="0" sldId="996"/>
            <ac:picMk id="4" creationId="{DEA92204-3004-6166-A75E-F046E47CE2AA}"/>
          </ac:picMkLst>
        </pc:picChg>
        <pc:picChg chg="mod">
          <ac:chgData name="wang di" userId="6c0d869067c4194b" providerId="LiveId" clId="{6377D18F-FBAF-4652-8F1D-3A8A3E811D29}" dt="2023-03-26T02:53:54.425" v="1137" actId="1076"/>
          <ac:picMkLst>
            <pc:docMk/>
            <pc:sldMk cId="0" sldId="996"/>
            <ac:picMk id="10" creationId="{C806F31B-A907-6EC4-EF96-04A1A3A7CDD6}"/>
          </ac:picMkLst>
        </pc:picChg>
        <pc:picChg chg="mod">
          <ac:chgData name="wang di" userId="6c0d869067c4194b" providerId="LiveId" clId="{6377D18F-FBAF-4652-8F1D-3A8A3E811D29}" dt="2023-03-30T14:32:37.608" v="1301" actId="1076"/>
          <ac:picMkLst>
            <pc:docMk/>
            <pc:sldMk cId="0" sldId="996"/>
            <ac:picMk id="11" creationId="{9B102F42-4F4F-B775-8D23-A35CB2309968}"/>
          </ac:picMkLst>
        </pc:picChg>
        <pc:picChg chg="mod">
          <ac:chgData name="wang di" userId="6c0d869067c4194b" providerId="LiveId" clId="{6377D18F-FBAF-4652-8F1D-3A8A3E811D29}" dt="2023-03-26T02:54:13.905" v="1141" actId="1076"/>
          <ac:picMkLst>
            <pc:docMk/>
            <pc:sldMk cId="0" sldId="996"/>
            <ac:picMk id="19" creationId="{00000000-0000-0000-0000-000000000000}"/>
          </ac:picMkLst>
        </pc:picChg>
        <pc:picChg chg="mod">
          <ac:chgData name="wang di" userId="6c0d869067c4194b" providerId="LiveId" clId="{6377D18F-FBAF-4652-8F1D-3A8A3E811D29}" dt="2023-03-26T02:54:13.905" v="1141" actId="1076"/>
          <ac:picMkLst>
            <pc:docMk/>
            <pc:sldMk cId="0" sldId="996"/>
            <ac:picMk id="24" creationId="{D3283B42-91F8-7C3A-C66F-0D6380A3DA96}"/>
          </ac:picMkLst>
        </pc:picChg>
        <pc:picChg chg="mod">
          <ac:chgData name="wang di" userId="6c0d869067c4194b" providerId="LiveId" clId="{6377D18F-FBAF-4652-8F1D-3A8A3E811D29}" dt="2023-03-26T02:54:13.905" v="1141" actId="1076"/>
          <ac:picMkLst>
            <pc:docMk/>
            <pc:sldMk cId="0" sldId="996"/>
            <ac:picMk id="29" creationId="{8BF35D06-7585-E26B-815D-3C29784B999A}"/>
          </ac:picMkLst>
        </pc:picChg>
        <pc:picChg chg="mod">
          <ac:chgData name="wang di" userId="6c0d869067c4194b" providerId="LiveId" clId="{6377D18F-FBAF-4652-8F1D-3A8A3E811D29}" dt="2023-03-26T02:53:54.425" v="1137" actId="1076"/>
          <ac:picMkLst>
            <pc:docMk/>
            <pc:sldMk cId="0" sldId="996"/>
            <ac:picMk id="38" creationId="{0E215744-9D48-FF66-1E9F-A088827492DE}"/>
          </ac:picMkLst>
        </pc:picChg>
        <pc:picChg chg="mod">
          <ac:chgData name="wang di" userId="6c0d869067c4194b" providerId="LiveId" clId="{6377D18F-FBAF-4652-8F1D-3A8A3E811D29}" dt="2023-03-26T02:53:54.425" v="1137" actId="1076"/>
          <ac:picMkLst>
            <pc:docMk/>
            <pc:sldMk cId="0" sldId="996"/>
            <ac:picMk id="40" creationId="{27ABD150-9D6A-7BD6-6FC5-E9B6D80055B3}"/>
          </ac:picMkLst>
        </pc:picChg>
        <pc:picChg chg="mod">
          <ac:chgData name="wang di" userId="6c0d869067c4194b" providerId="LiveId" clId="{6377D18F-FBAF-4652-8F1D-3A8A3E811D29}" dt="2023-03-26T02:53:54.425" v="1137" actId="1076"/>
          <ac:picMkLst>
            <pc:docMk/>
            <pc:sldMk cId="0" sldId="996"/>
            <ac:picMk id="42" creationId="{B177062D-062D-FC13-6A73-7E55CC342CD2}"/>
          </ac:picMkLst>
        </pc:picChg>
        <pc:picChg chg="mod">
          <ac:chgData name="wang di" userId="6c0d869067c4194b" providerId="LiveId" clId="{6377D18F-FBAF-4652-8F1D-3A8A3E811D29}" dt="2023-03-26T02:53:54.425" v="1137" actId="1076"/>
          <ac:picMkLst>
            <pc:docMk/>
            <pc:sldMk cId="0" sldId="996"/>
            <ac:picMk id="44" creationId="{C2195998-A158-5FDF-0385-EC9B15E094CF}"/>
          </ac:picMkLst>
        </pc:picChg>
        <pc:picChg chg="mod">
          <ac:chgData name="wang di" userId="6c0d869067c4194b" providerId="LiveId" clId="{6377D18F-FBAF-4652-8F1D-3A8A3E811D29}" dt="2023-03-26T02:53:54.425" v="1137" actId="1076"/>
          <ac:picMkLst>
            <pc:docMk/>
            <pc:sldMk cId="0" sldId="996"/>
            <ac:picMk id="46" creationId="{EA517D9D-2E43-645A-C436-B7EE0B68F310}"/>
          </ac:picMkLst>
        </pc:picChg>
        <pc:picChg chg="mod">
          <ac:chgData name="wang di" userId="6c0d869067c4194b" providerId="LiveId" clId="{6377D18F-FBAF-4652-8F1D-3A8A3E811D29}" dt="2023-03-26T02:53:54.425" v="1137" actId="1076"/>
          <ac:picMkLst>
            <pc:docMk/>
            <pc:sldMk cId="0" sldId="996"/>
            <ac:picMk id="51" creationId="{9333976B-021A-289E-DDC9-570A97955CA1}"/>
          </ac:picMkLst>
        </pc:picChg>
        <pc:picChg chg="mod">
          <ac:chgData name="wang di" userId="6c0d869067c4194b" providerId="LiveId" clId="{6377D18F-FBAF-4652-8F1D-3A8A3E811D29}" dt="2023-03-26T02:53:54.425" v="1137" actId="1076"/>
          <ac:picMkLst>
            <pc:docMk/>
            <pc:sldMk cId="0" sldId="996"/>
            <ac:picMk id="53" creationId="{68BD7AFC-4AAC-0AE4-A800-50B91DAD1C33}"/>
          </ac:picMkLst>
        </pc:picChg>
        <pc:picChg chg="mod">
          <ac:chgData name="wang di" userId="6c0d869067c4194b" providerId="LiveId" clId="{6377D18F-FBAF-4652-8F1D-3A8A3E811D29}" dt="2023-03-26T02:53:54.425" v="1137" actId="1076"/>
          <ac:picMkLst>
            <pc:docMk/>
            <pc:sldMk cId="0" sldId="996"/>
            <ac:picMk id="55" creationId="{D1141256-99BF-038E-B4F1-E9FAD1174FCA}"/>
          </ac:picMkLst>
        </pc:picChg>
      </pc:sldChg>
      <pc:sldChg chg="addSp delSp modSp mod">
        <pc:chgData name="wang di" userId="6c0d869067c4194b" providerId="LiveId" clId="{6377D18F-FBAF-4652-8F1D-3A8A3E811D29}" dt="2023-03-27T13:36:18.743" v="1281"/>
        <pc:sldMkLst>
          <pc:docMk/>
          <pc:sldMk cId="0" sldId="997"/>
        </pc:sldMkLst>
        <pc:spChg chg="del">
          <ac:chgData name="wang di" userId="6c0d869067c4194b" providerId="LiveId" clId="{6377D18F-FBAF-4652-8F1D-3A8A3E811D29}" dt="2023-03-27T13:36:17.537" v="1280" actId="478"/>
          <ac:spMkLst>
            <pc:docMk/>
            <pc:sldMk cId="0" sldId="997"/>
            <ac:spMk id="2" creationId="{2478CE42-418B-F714-81B1-E200D0182585}"/>
          </ac:spMkLst>
        </pc:spChg>
        <pc:spChg chg="add mod">
          <ac:chgData name="wang di" userId="6c0d869067c4194b" providerId="LiveId" clId="{6377D18F-FBAF-4652-8F1D-3A8A3E811D29}" dt="2023-03-27T13:36:18.743" v="1281"/>
          <ac:spMkLst>
            <pc:docMk/>
            <pc:sldMk cId="0" sldId="997"/>
            <ac:spMk id="4" creationId="{7CDAF5A9-CC06-4AC1-D9F4-49D5D8E413BC}"/>
          </ac:spMkLst>
        </pc:spChg>
        <pc:spChg chg="mod">
          <ac:chgData name="wang di" userId="6c0d869067c4194b" providerId="LiveId" clId="{6377D18F-FBAF-4652-8F1D-3A8A3E811D29}" dt="2023-03-26T02:58:31.834" v="1157" actId="1076"/>
          <ac:spMkLst>
            <pc:docMk/>
            <pc:sldMk cId="0" sldId="997"/>
            <ac:spMk id="14" creationId="{00000000-0000-0000-0000-000000000000}"/>
          </ac:spMkLst>
        </pc:spChg>
      </pc:sldChg>
      <pc:sldChg chg="addSp delSp modSp mod delAnim">
        <pc:chgData name="wang di" userId="6c0d869067c4194b" providerId="LiveId" clId="{6377D18F-FBAF-4652-8F1D-3A8A3E811D29}" dt="2023-03-30T14:32:46.135" v="1305" actId="478"/>
        <pc:sldMkLst>
          <pc:docMk/>
          <pc:sldMk cId="0" sldId="1000"/>
        </pc:sldMkLst>
        <pc:spChg chg="del">
          <ac:chgData name="wang di" userId="6c0d869067c4194b" providerId="LiveId" clId="{6377D18F-FBAF-4652-8F1D-3A8A3E811D29}" dt="2023-03-27T13:36:22.324" v="1282" actId="478"/>
          <ac:spMkLst>
            <pc:docMk/>
            <pc:sldMk cId="0" sldId="1000"/>
            <ac:spMk id="2" creationId="{E0A558D0-56C6-5E37-EDD1-4AEE7BDFA1CF}"/>
          </ac:spMkLst>
        </pc:spChg>
        <pc:spChg chg="add mod">
          <ac:chgData name="wang di" userId="6c0d869067c4194b" providerId="LiveId" clId="{6377D18F-FBAF-4652-8F1D-3A8A3E811D29}" dt="2023-03-27T13:36:23.478" v="1283"/>
          <ac:spMkLst>
            <pc:docMk/>
            <pc:sldMk cId="0" sldId="1000"/>
            <ac:spMk id="4" creationId="{918A21CD-DF98-D7F2-A77E-13899393A6AC}"/>
          </ac:spMkLst>
        </pc:spChg>
        <pc:spChg chg="del">
          <ac:chgData name="wang di" userId="6c0d869067c4194b" providerId="LiveId" clId="{6377D18F-FBAF-4652-8F1D-3A8A3E811D29}" dt="2023-03-30T14:32:43.152" v="1302" actId="478"/>
          <ac:spMkLst>
            <pc:docMk/>
            <pc:sldMk cId="0" sldId="1000"/>
            <ac:spMk id="8" creationId="{00000000-0000-0000-0000-000000000000}"/>
          </ac:spMkLst>
        </pc:spChg>
        <pc:spChg chg="del">
          <ac:chgData name="wang di" userId="6c0d869067c4194b" providerId="LiveId" clId="{6377D18F-FBAF-4652-8F1D-3A8A3E811D29}" dt="2023-03-30T14:32:46.135" v="1305" actId="478"/>
          <ac:spMkLst>
            <pc:docMk/>
            <pc:sldMk cId="0" sldId="1000"/>
            <ac:spMk id="9" creationId="{00000000-0000-0000-0000-000000000000}"/>
          </ac:spMkLst>
        </pc:spChg>
        <pc:spChg chg="del">
          <ac:chgData name="wang di" userId="6c0d869067c4194b" providerId="LiveId" clId="{6377D18F-FBAF-4652-8F1D-3A8A3E811D29}" dt="2023-03-30T14:32:44.370" v="1303" actId="478"/>
          <ac:spMkLst>
            <pc:docMk/>
            <pc:sldMk cId="0" sldId="1000"/>
            <ac:spMk id="10" creationId="{00000000-0000-0000-0000-000000000000}"/>
          </ac:spMkLst>
        </pc:spChg>
        <pc:spChg chg="del">
          <ac:chgData name="wang di" userId="6c0d869067c4194b" providerId="LiveId" clId="{6377D18F-FBAF-4652-8F1D-3A8A3E811D29}" dt="2023-03-30T14:32:45.336" v="1304" actId="478"/>
          <ac:spMkLst>
            <pc:docMk/>
            <pc:sldMk cId="0" sldId="1000"/>
            <ac:spMk id="14" creationId="{00000000-0000-0000-0000-000000000000}"/>
          </ac:spMkLst>
        </pc:spChg>
        <pc:spChg chg="mod">
          <ac:chgData name="wang di" userId="6c0d869067c4194b" providerId="LiveId" clId="{6377D18F-FBAF-4652-8F1D-3A8A3E811D29}" dt="2023-03-26T02:58:23.118" v="1156" actId="1076"/>
          <ac:spMkLst>
            <pc:docMk/>
            <pc:sldMk cId="0" sldId="1000"/>
            <ac:spMk id="16" creationId="{00000000-0000-0000-0000-000000000000}"/>
          </ac:spMkLst>
        </pc:spChg>
      </pc:sldChg>
      <pc:sldChg chg="addSp delSp modSp mod">
        <pc:chgData name="wang di" userId="6c0d869067c4194b" providerId="LiveId" clId="{6377D18F-FBAF-4652-8F1D-3A8A3E811D29}" dt="2023-03-27T13:35:31.638" v="1265"/>
        <pc:sldMkLst>
          <pc:docMk/>
          <pc:sldMk cId="0" sldId="1001"/>
        </pc:sldMkLst>
        <pc:spChg chg="add mod">
          <ac:chgData name="wang di" userId="6c0d869067c4194b" providerId="LiveId" clId="{6377D18F-FBAF-4652-8F1D-3A8A3E811D29}" dt="2023-03-27T13:35:31.638" v="1265"/>
          <ac:spMkLst>
            <pc:docMk/>
            <pc:sldMk cId="0" sldId="1001"/>
            <ac:spMk id="3" creationId="{DB94147B-A75B-F026-2C34-40F03A1C1772}"/>
          </ac:spMkLst>
        </pc:spChg>
        <pc:spChg chg="del">
          <ac:chgData name="wang di" userId="6c0d869067c4194b" providerId="LiveId" clId="{6377D18F-FBAF-4652-8F1D-3A8A3E811D29}" dt="2023-03-27T13:35:30.278" v="1264" actId="478"/>
          <ac:spMkLst>
            <pc:docMk/>
            <pc:sldMk cId="0" sldId="1001"/>
            <ac:spMk id="4" creationId="{F40FE53D-6CF6-7ACB-7C79-002BFB208FFF}"/>
          </ac:spMkLst>
        </pc:spChg>
        <pc:spChg chg="mod">
          <ac:chgData name="wang di" userId="6c0d869067c4194b" providerId="LiveId" clId="{6377D18F-FBAF-4652-8F1D-3A8A3E811D29}" dt="2023-03-26T02:44:34.967" v="1094" actId="113"/>
          <ac:spMkLst>
            <pc:docMk/>
            <pc:sldMk cId="0" sldId="1001"/>
            <ac:spMk id="6" creationId="{E9FD4A37-0870-9AC2-DF03-FFC03611F24C}"/>
          </ac:spMkLst>
        </pc:spChg>
        <pc:spChg chg="mod">
          <ac:chgData name="wang di" userId="6c0d869067c4194b" providerId="LiveId" clId="{6377D18F-FBAF-4652-8F1D-3A8A3E811D29}" dt="2023-03-26T02:43:41.016" v="1086" actId="1076"/>
          <ac:spMkLst>
            <pc:docMk/>
            <pc:sldMk cId="0" sldId="1001"/>
            <ac:spMk id="28" creationId="{DE3DB971-3B14-AC4B-D703-B2266DD1394C}"/>
          </ac:spMkLst>
        </pc:spChg>
        <pc:picChg chg="mod">
          <ac:chgData name="wang di" userId="6c0d869067c4194b" providerId="LiveId" clId="{6377D18F-FBAF-4652-8F1D-3A8A3E811D29}" dt="2023-03-26T02:43:41.016" v="1086" actId="1076"/>
          <ac:picMkLst>
            <pc:docMk/>
            <pc:sldMk cId="0" sldId="1001"/>
            <ac:picMk id="57" creationId="{88369BF0-A63F-8F2A-B51B-D7AC93B766AB}"/>
          </ac:picMkLst>
        </pc:picChg>
      </pc:sldChg>
      <pc:sldChg chg="addSp delSp modSp mod">
        <pc:chgData name="wang di" userId="6c0d869067c4194b" providerId="LiveId" clId="{6377D18F-FBAF-4652-8F1D-3A8A3E811D29}" dt="2023-03-27T13:35:43.888" v="1269"/>
        <pc:sldMkLst>
          <pc:docMk/>
          <pc:sldMk cId="0" sldId="1019"/>
        </pc:sldMkLst>
        <pc:spChg chg="del">
          <ac:chgData name="wang di" userId="6c0d869067c4194b" providerId="LiveId" clId="{6377D18F-FBAF-4652-8F1D-3A8A3E811D29}" dt="2023-03-27T13:35:42.407" v="1268" actId="478"/>
          <ac:spMkLst>
            <pc:docMk/>
            <pc:sldMk cId="0" sldId="1019"/>
            <ac:spMk id="2" creationId="{6BC7ABD1-327E-4216-DE92-719C220C0A52}"/>
          </ac:spMkLst>
        </pc:spChg>
        <pc:spChg chg="add mod">
          <ac:chgData name="wang di" userId="6c0d869067c4194b" providerId="LiveId" clId="{6377D18F-FBAF-4652-8F1D-3A8A3E811D29}" dt="2023-03-27T13:35:43.888" v="1269"/>
          <ac:spMkLst>
            <pc:docMk/>
            <pc:sldMk cId="0" sldId="1019"/>
            <ac:spMk id="4" creationId="{D60B9DDA-4660-40A7-9A8C-DEA3883FD2DA}"/>
          </ac:spMkLst>
        </pc:spChg>
      </pc:sldChg>
      <pc:sldChg chg="addSp delSp modSp mod">
        <pc:chgData name="wang di" userId="6c0d869067c4194b" providerId="LiveId" clId="{6377D18F-FBAF-4652-8F1D-3A8A3E811D29}" dt="2023-03-27T13:36:29.079" v="1285"/>
        <pc:sldMkLst>
          <pc:docMk/>
          <pc:sldMk cId="0" sldId="1021"/>
        </pc:sldMkLst>
        <pc:spChg chg="add mod">
          <ac:chgData name="wang di" userId="6c0d869067c4194b" providerId="LiveId" clId="{6377D18F-FBAF-4652-8F1D-3A8A3E811D29}" dt="2023-03-27T13:36:29.079" v="1285"/>
          <ac:spMkLst>
            <pc:docMk/>
            <pc:sldMk cId="0" sldId="1021"/>
            <ac:spMk id="2" creationId="{FB6AEA7D-81A4-4232-12B4-ED001C4AA8D6}"/>
          </ac:spMkLst>
        </pc:spChg>
        <pc:spChg chg="del">
          <ac:chgData name="wang di" userId="6c0d869067c4194b" providerId="LiveId" clId="{6377D18F-FBAF-4652-8F1D-3A8A3E811D29}" dt="2023-03-27T13:36:27.914" v="1284" actId="478"/>
          <ac:spMkLst>
            <pc:docMk/>
            <pc:sldMk cId="0" sldId="1021"/>
            <ac:spMk id="6" creationId="{12DF6430-6FB7-0677-F9E5-FC494C90CDDD}"/>
          </ac:spMkLst>
        </pc:spChg>
      </pc:sldChg>
      <pc:sldChg chg="addSp delSp modSp mod">
        <pc:chgData name="wang di" userId="6c0d869067c4194b" providerId="LiveId" clId="{6377D18F-FBAF-4652-8F1D-3A8A3E811D29}" dt="2023-03-27T13:37:11.243" v="1298"/>
        <pc:sldMkLst>
          <pc:docMk/>
          <pc:sldMk cId="0" sldId="1022"/>
        </pc:sldMkLst>
        <pc:spChg chg="del mod">
          <ac:chgData name="wang di" userId="6c0d869067c4194b" providerId="LiveId" clId="{6377D18F-FBAF-4652-8F1D-3A8A3E811D29}" dt="2023-03-27T13:37:10.074" v="1297" actId="478"/>
          <ac:spMkLst>
            <pc:docMk/>
            <pc:sldMk cId="0" sldId="1022"/>
            <ac:spMk id="2" creationId="{273F2B78-B4E3-81B2-2E83-0615CB2F713A}"/>
          </ac:spMkLst>
        </pc:spChg>
        <pc:spChg chg="add mod">
          <ac:chgData name="wang di" userId="6c0d869067c4194b" providerId="LiveId" clId="{6377D18F-FBAF-4652-8F1D-3A8A3E811D29}" dt="2023-03-27T13:37:11.243" v="1298"/>
          <ac:spMkLst>
            <pc:docMk/>
            <pc:sldMk cId="0" sldId="1022"/>
            <ac:spMk id="4" creationId="{680A0A12-B9CD-04D2-5FB7-3281631C080A}"/>
          </ac:spMkLst>
        </pc:spChg>
        <pc:spChg chg="mod">
          <ac:chgData name="wang di" userId="6c0d869067c4194b" providerId="LiveId" clId="{6377D18F-FBAF-4652-8F1D-3A8A3E811D29}" dt="2023-03-26T03:08:15.669" v="1192" actId="2711"/>
          <ac:spMkLst>
            <pc:docMk/>
            <pc:sldMk cId="0" sldId="1022"/>
            <ac:spMk id="8" creationId="{00000000-0000-0000-0000-000000000000}"/>
          </ac:spMkLst>
        </pc:spChg>
        <pc:spChg chg="mod">
          <ac:chgData name="wang di" userId="6c0d869067c4194b" providerId="LiveId" clId="{6377D18F-FBAF-4652-8F1D-3A8A3E811D29}" dt="2023-03-26T03:08:00.984" v="1191" actId="2711"/>
          <ac:spMkLst>
            <pc:docMk/>
            <pc:sldMk cId="0" sldId="1022"/>
            <ac:spMk id="13" creationId="{00000000-0000-0000-0000-000000000000}"/>
          </ac:spMkLst>
        </pc:spChg>
        <pc:spChg chg="mod">
          <ac:chgData name="wang di" userId="6c0d869067c4194b" providerId="LiveId" clId="{6377D18F-FBAF-4652-8F1D-3A8A3E811D29}" dt="2023-03-26T03:06:59.386" v="1188" actId="2711"/>
          <ac:spMkLst>
            <pc:docMk/>
            <pc:sldMk cId="0" sldId="1022"/>
            <ac:spMk id="19" creationId="{00000000-0000-0000-0000-000000000000}"/>
          </ac:spMkLst>
        </pc:spChg>
      </pc:sldChg>
      <pc:sldChg chg="addSp delSp modSp mod">
        <pc:chgData name="wang di" userId="6c0d869067c4194b" providerId="LiveId" clId="{6377D18F-FBAF-4652-8F1D-3A8A3E811D29}" dt="2023-03-27T13:35:12.697" v="1259"/>
        <pc:sldMkLst>
          <pc:docMk/>
          <pc:sldMk cId="1917354270" sldId="1023"/>
        </pc:sldMkLst>
        <pc:spChg chg="del mod">
          <ac:chgData name="wang di" userId="6c0d869067c4194b" providerId="LiveId" clId="{6377D18F-FBAF-4652-8F1D-3A8A3E811D29}" dt="2023-03-27T13:35:10.819" v="1258" actId="478"/>
          <ac:spMkLst>
            <pc:docMk/>
            <pc:sldMk cId="1917354270" sldId="1023"/>
            <ac:spMk id="2" creationId="{2C8B1EFA-7C39-B303-9CC0-715374B7971A}"/>
          </ac:spMkLst>
        </pc:spChg>
        <pc:spChg chg="add mod">
          <ac:chgData name="wang di" userId="6c0d869067c4194b" providerId="LiveId" clId="{6377D18F-FBAF-4652-8F1D-3A8A3E811D29}" dt="2023-03-27T13:35:12.697" v="1259"/>
          <ac:spMkLst>
            <pc:docMk/>
            <pc:sldMk cId="1917354270" sldId="1023"/>
            <ac:spMk id="4" creationId="{114BD516-6342-A7F9-D586-5FCFB2F5769E}"/>
          </ac:spMkLst>
        </pc:spChg>
      </pc:sldChg>
      <pc:sldChg chg="addSp delSp modSp mod">
        <pc:chgData name="wang di" userId="6c0d869067c4194b" providerId="LiveId" clId="{6377D18F-FBAF-4652-8F1D-3A8A3E811D29}" dt="2023-03-27T13:35:18.208" v="1261"/>
        <pc:sldMkLst>
          <pc:docMk/>
          <pc:sldMk cId="3086734880" sldId="1024"/>
        </pc:sldMkLst>
        <pc:spChg chg="del mod">
          <ac:chgData name="wang di" userId="6c0d869067c4194b" providerId="LiveId" clId="{6377D18F-FBAF-4652-8F1D-3A8A3E811D29}" dt="2023-03-27T13:35:16.601" v="1260" actId="478"/>
          <ac:spMkLst>
            <pc:docMk/>
            <pc:sldMk cId="3086734880" sldId="1024"/>
            <ac:spMk id="2" creationId="{2C8B1EFA-7C39-B303-9CC0-715374B7971A}"/>
          </ac:spMkLst>
        </pc:spChg>
        <pc:spChg chg="add mod">
          <ac:chgData name="wang di" userId="6c0d869067c4194b" providerId="LiveId" clId="{6377D18F-FBAF-4652-8F1D-3A8A3E811D29}" dt="2023-03-27T13:35:18.208" v="1261"/>
          <ac:spMkLst>
            <pc:docMk/>
            <pc:sldMk cId="3086734880" sldId="1024"/>
            <ac:spMk id="7" creationId="{D8DF0EFE-733B-FE07-CB0B-F0082C8149B1}"/>
          </ac:spMkLst>
        </pc:spChg>
      </pc:sldChg>
      <pc:sldChg chg="addSp delSp modSp mod">
        <pc:chgData name="wang di" userId="6c0d869067c4194b" providerId="LiveId" clId="{6377D18F-FBAF-4652-8F1D-3A8A3E811D29}" dt="2023-03-27T13:36:33.735" v="1287"/>
        <pc:sldMkLst>
          <pc:docMk/>
          <pc:sldMk cId="2293843046" sldId="1025"/>
        </pc:sldMkLst>
        <pc:spChg chg="add mod">
          <ac:chgData name="wang di" userId="6c0d869067c4194b" providerId="LiveId" clId="{6377D18F-FBAF-4652-8F1D-3A8A3E811D29}" dt="2023-03-27T13:36:33.735" v="1287"/>
          <ac:spMkLst>
            <pc:docMk/>
            <pc:sldMk cId="2293843046" sldId="1025"/>
            <ac:spMk id="3" creationId="{80B4B02E-F2DE-D909-1C78-1437F76B6215}"/>
          </ac:spMkLst>
        </pc:spChg>
        <pc:spChg chg="del">
          <ac:chgData name="wang di" userId="6c0d869067c4194b" providerId="LiveId" clId="{6377D18F-FBAF-4652-8F1D-3A8A3E811D29}" dt="2023-03-27T13:36:32.602" v="1286" actId="478"/>
          <ac:spMkLst>
            <pc:docMk/>
            <pc:sldMk cId="2293843046" sldId="1025"/>
            <ac:spMk id="4" creationId="{E9F81FD1-B3FA-C5A5-B4B9-7D8D5211F78C}"/>
          </ac:spMkLst>
        </pc:spChg>
        <pc:spChg chg="mod">
          <ac:chgData name="wang di" userId="6c0d869067c4194b" providerId="LiveId" clId="{6377D18F-FBAF-4652-8F1D-3A8A3E811D29}" dt="2023-03-27T13:19:17.101" v="1251" actId="207"/>
          <ac:spMkLst>
            <pc:docMk/>
            <pc:sldMk cId="2293843046" sldId="1025"/>
            <ac:spMk id="64" creationId="{0BF9E495-6A25-7DEA-B70C-58233A8AD96B}"/>
          </ac:spMkLst>
        </pc:spChg>
      </pc:sldChg>
      <pc:sldChg chg="addSp delSp modSp del mod">
        <pc:chgData name="wang di" userId="6c0d869067c4194b" providerId="LiveId" clId="{6377D18F-FBAF-4652-8F1D-3A8A3E811D29}" dt="2023-03-23T11:53:49.800" v="154" actId="2696"/>
        <pc:sldMkLst>
          <pc:docMk/>
          <pc:sldMk cId="3433587651" sldId="1027"/>
        </pc:sldMkLst>
        <pc:spChg chg="add mod">
          <ac:chgData name="wang di" userId="6c0d869067c4194b" providerId="LiveId" clId="{6377D18F-FBAF-4652-8F1D-3A8A3E811D29}" dt="2023-03-23T11:45:51.463" v="98" actId="20577"/>
          <ac:spMkLst>
            <pc:docMk/>
            <pc:sldMk cId="3433587651" sldId="1027"/>
            <ac:spMk id="5" creationId="{31D0CB00-FF94-D15F-189F-A76000AB76F8}"/>
          </ac:spMkLst>
        </pc:spChg>
        <pc:spChg chg="add del mod">
          <ac:chgData name="wang di" userId="6c0d869067c4194b" providerId="LiveId" clId="{6377D18F-FBAF-4652-8F1D-3A8A3E811D29}" dt="2023-03-23T11:48:22.665" v="107" actId="478"/>
          <ac:spMkLst>
            <pc:docMk/>
            <pc:sldMk cId="3433587651" sldId="1027"/>
            <ac:spMk id="6" creationId="{2152183D-2A83-0AFB-E019-094D00426DEE}"/>
          </ac:spMkLst>
        </pc:spChg>
        <pc:picChg chg="del">
          <ac:chgData name="wang di" userId="6c0d869067c4194b" providerId="LiveId" clId="{6377D18F-FBAF-4652-8F1D-3A8A3E811D29}" dt="2023-03-23T11:45:16.470" v="92" actId="478"/>
          <ac:picMkLst>
            <pc:docMk/>
            <pc:sldMk cId="3433587651" sldId="1027"/>
            <ac:picMk id="43" creationId="{DC6C7070-ECF1-CE7D-18B0-DA8169121105}"/>
          </ac:picMkLst>
        </pc:picChg>
        <pc:picChg chg="del mod">
          <ac:chgData name="wang di" userId="6c0d869067c4194b" providerId="LiveId" clId="{6377D18F-FBAF-4652-8F1D-3A8A3E811D29}" dt="2023-03-23T11:44:33.364" v="81" actId="478"/>
          <ac:picMkLst>
            <pc:docMk/>
            <pc:sldMk cId="3433587651" sldId="1027"/>
            <ac:picMk id="52" creationId="{09E3DFFD-7B5E-00F6-8B41-E4E0D1F5AEAB}"/>
          </ac:picMkLst>
        </pc:picChg>
        <pc:picChg chg="del">
          <ac:chgData name="wang di" userId="6c0d869067c4194b" providerId="LiveId" clId="{6377D18F-FBAF-4652-8F1D-3A8A3E811D29}" dt="2023-03-23T11:45:17.512" v="93" actId="478"/>
          <ac:picMkLst>
            <pc:docMk/>
            <pc:sldMk cId="3433587651" sldId="1027"/>
            <ac:picMk id="56" creationId="{60B9A766-7719-3D2D-F0F5-65C353031301}"/>
          </ac:picMkLst>
        </pc:picChg>
      </pc:sldChg>
      <pc:sldChg chg="addSp delSp modSp mod">
        <pc:chgData name="wang di" userId="6c0d869067c4194b" providerId="LiveId" clId="{6377D18F-FBAF-4652-8F1D-3A8A3E811D29}" dt="2023-03-27T13:36:46.103" v="1289"/>
        <pc:sldMkLst>
          <pc:docMk/>
          <pc:sldMk cId="691822673" sldId="1028"/>
        </pc:sldMkLst>
        <pc:spChg chg="add mod">
          <ac:chgData name="wang di" userId="6c0d869067c4194b" providerId="LiveId" clId="{6377D18F-FBAF-4652-8F1D-3A8A3E811D29}" dt="2023-03-26T03:17:13.362" v="1228" actId="208"/>
          <ac:spMkLst>
            <pc:docMk/>
            <pc:sldMk cId="691822673" sldId="1028"/>
            <ac:spMk id="3" creationId="{39A2740C-8108-CA30-92E2-7AF40B212D87}"/>
          </ac:spMkLst>
        </pc:spChg>
        <pc:spChg chg="del">
          <ac:chgData name="wang di" userId="6c0d869067c4194b" providerId="LiveId" clId="{6377D18F-FBAF-4652-8F1D-3A8A3E811D29}" dt="2023-03-27T13:36:44.841" v="1288" actId="478"/>
          <ac:spMkLst>
            <pc:docMk/>
            <pc:sldMk cId="691822673" sldId="1028"/>
            <ac:spMk id="4" creationId="{E9F81FD1-B3FA-C5A5-B4B9-7D8D5211F78C}"/>
          </ac:spMkLst>
        </pc:spChg>
        <pc:spChg chg="add mod">
          <ac:chgData name="wang di" userId="6c0d869067c4194b" providerId="LiveId" clId="{6377D18F-FBAF-4652-8F1D-3A8A3E811D29}" dt="2023-03-23T12:35:36.632" v="1037" actId="1076"/>
          <ac:spMkLst>
            <pc:docMk/>
            <pc:sldMk cId="691822673" sldId="1028"/>
            <ac:spMk id="6" creationId="{ED2487B6-CFF6-525D-B9C2-3C8328BCB667}"/>
          </ac:spMkLst>
        </pc:spChg>
        <pc:spChg chg="add del mod">
          <ac:chgData name="wang di" userId="6c0d869067c4194b" providerId="LiveId" clId="{6377D18F-FBAF-4652-8F1D-3A8A3E811D29}" dt="2023-03-23T11:51:27.612" v="139" actId="478"/>
          <ac:spMkLst>
            <pc:docMk/>
            <pc:sldMk cId="691822673" sldId="1028"/>
            <ac:spMk id="8" creationId="{4275EE7B-A156-AA48-4DBE-30DA3DDAEF6A}"/>
          </ac:spMkLst>
        </pc:spChg>
        <pc:spChg chg="add mod">
          <ac:chgData name="wang di" userId="6c0d869067c4194b" providerId="LiveId" clId="{6377D18F-FBAF-4652-8F1D-3A8A3E811D29}" dt="2023-03-27T13:36:46.103" v="1289"/>
          <ac:spMkLst>
            <pc:docMk/>
            <pc:sldMk cId="691822673" sldId="1028"/>
            <ac:spMk id="8" creationId="{8B1E4B7C-1D6A-BE77-979A-CA544F1D5187}"/>
          </ac:spMkLst>
        </pc:spChg>
        <pc:spChg chg="add del mod">
          <ac:chgData name="wang di" userId="6c0d869067c4194b" providerId="LiveId" clId="{6377D18F-FBAF-4652-8F1D-3A8A3E811D29}" dt="2023-03-23T12:29:06.299" v="808" actId="21"/>
          <ac:spMkLst>
            <pc:docMk/>
            <pc:sldMk cId="691822673" sldId="1028"/>
            <ac:spMk id="10" creationId="{F458FA0D-8073-64A6-DCCD-6DD4D762B00A}"/>
          </ac:spMkLst>
        </pc:spChg>
        <pc:spChg chg="mod">
          <ac:chgData name="wang di" userId="6c0d869067c4194b" providerId="LiveId" clId="{6377D18F-FBAF-4652-8F1D-3A8A3E811D29}" dt="2023-03-23T12:20:09.755" v="451" actId="20577"/>
          <ac:spMkLst>
            <pc:docMk/>
            <pc:sldMk cId="691822673" sldId="1028"/>
            <ac:spMk id="42" creationId="{97D43F38-BA8E-4136-49AE-D5A6E6A8FB36}"/>
          </ac:spMkLst>
        </pc:spChg>
        <pc:spChg chg="mod">
          <ac:chgData name="wang di" userId="6c0d869067c4194b" providerId="LiveId" clId="{6377D18F-FBAF-4652-8F1D-3A8A3E811D29}" dt="2023-03-26T03:16:46.165" v="1224" actId="208"/>
          <ac:spMkLst>
            <pc:docMk/>
            <pc:sldMk cId="691822673" sldId="1028"/>
            <ac:spMk id="44" creationId="{B25A224F-0D40-FCDF-0B13-59808C8DAA12}"/>
          </ac:spMkLst>
        </pc:spChg>
        <pc:spChg chg="mod">
          <ac:chgData name="wang di" userId="6c0d869067c4194b" providerId="LiveId" clId="{6377D18F-FBAF-4652-8F1D-3A8A3E811D29}" dt="2023-03-23T12:29:19.997" v="810" actId="1076"/>
          <ac:spMkLst>
            <pc:docMk/>
            <pc:sldMk cId="691822673" sldId="1028"/>
            <ac:spMk id="56" creationId="{1E2E9082-86FC-C714-0BA4-A58A9CF193AF}"/>
          </ac:spMkLst>
        </pc:spChg>
        <pc:spChg chg="mod">
          <ac:chgData name="wang di" userId="6c0d869067c4194b" providerId="LiveId" clId="{6377D18F-FBAF-4652-8F1D-3A8A3E811D29}" dt="2023-03-26T03:08:45.281" v="1193" actId="1076"/>
          <ac:spMkLst>
            <pc:docMk/>
            <pc:sldMk cId="691822673" sldId="1028"/>
            <ac:spMk id="63" creationId="{E3A996A8-30B2-446C-CAC6-66433E28A840}"/>
          </ac:spMkLst>
        </pc:spChg>
        <pc:graphicFrameChg chg="del mod modGraphic">
          <ac:chgData name="wang di" userId="6c0d869067c4194b" providerId="LiveId" clId="{6377D18F-FBAF-4652-8F1D-3A8A3E811D29}" dt="2023-03-23T11:50:25.325" v="124" actId="478"/>
          <ac:graphicFrameMkLst>
            <pc:docMk/>
            <pc:sldMk cId="691822673" sldId="1028"/>
            <ac:graphicFrameMk id="9" creationId="{8F259411-3F96-3A0D-661E-951B46A0684D}"/>
          </ac:graphicFrameMkLst>
        </pc:graphicFrameChg>
        <pc:picChg chg="add mod">
          <ac:chgData name="wang di" userId="6c0d869067c4194b" providerId="LiveId" clId="{6377D18F-FBAF-4652-8F1D-3A8A3E811D29}" dt="2023-03-23T12:35:36.632" v="1037" actId="1076"/>
          <ac:picMkLst>
            <pc:docMk/>
            <pc:sldMk cId="691822673" sldId="1028"/>
            <ac:picMk id="5" creationId="{67F3AA80-701F-6BE6-D963-4804086A78AC}"/>
          </ac:picMkLst>
        </pc:picChg>
        <pc:picChg chg="del">
          <ac:chgData name="wang di" userId="6c0d869067c4194b" providerId="LiveId" clId="{6377D18F-FBAF-4652-8F1D-3A8A3E811D29}" dt="2023-03-23T11:50:28.979" v="130" actId="478"/>
          <ac:picMkLst>
            <pc:docMk/>
            <pc:sldMk cId="691822673" sldId="1028"/>
            <ac:picMk id="28" creationId="{9B92556B-02EF-B6CB-A2B0-A41A802A9186}"/>
          </ac:picMkLst>
        </pc:picChg>
        <pc:picChg chg="del">
          <ac:chgData name="wang di" userId="6c0d869067c4194b" providerId="LiveId" clId="{6377D18F-FBAF-4652-8F1D-3A8A3E811D29}" dt="2023-03-23T11:50:27.317" v="127" actId="478"/>
          <ac:picMkLst>
            <pc:docMk/>
            <pc:sldMk cId="691822673" sldId="1028"/>
            <ac:picMk id="31" creationId="{72955EB6-7DD8-A3AA-3020-D46E17F3EB95}"/>
          </ac:picMkLst>
        </pc:picChg>
        <pc:picChg chg="del">
          <ac:chgData name="wang di" userId="6c0d869067c4194b" providerId="LiveId" clId="{6377D18F-FBAF-4652-8F1D-3A8A3E811D29}" dt="2023-03-23T11:50:26.330" v="125" actId="478"/>
          <ac:picMkLst>
            <pc:docMk/>
            <pc:sldMk cId="691822673" sldId="1028"/>
            <ac:picMk id="34" creationId="{75B5C132-ECED-103E-4526-F4352C24DAE9}"/>
          </ac:picMkLst>
        </pc:picChg>
        <pc:picChg chg="mod">
          <ac:chgData name="wang di" userId="6c0d869067c4194b" providerId="LiveId" clId="{6377D18F-FBAF-4652-8F1D-3A8A3E811D29}" dt="2023-03-23T12:29:19.997" v="810" actId="1076"/>
          <ac:picMkLst>
            <pc:docMk/>
            <pc:sldMk cId="691822673" sldId="1028"/>
            <ac:picMk id="39" creationId="{BAD05FE0-B0D2-6516-75F9-F7B5B79FD909}"/>
          </ac:picMkLst>
        </pc:picChg>
        <pc:picChg chg="mod">
          <ac:chgData name="wang di" userId="6c0d869067c4194b" providerId="LiveId" clId="{6377D18F-FBAF-4652-8F1D-3A8A3E811D29}" dt="2023-03-26T03:15:32.384" v="1219" actId="693"/>
          <ac:picMkLst>
            <pc:docMk/>
            <pc:sldMk cId="691822673" sldId="1028"/>
            <ac:picMk id="43" creationId="{EB2170BF-7165-D705-CEA4-5D579712CA35}"/>
          </ac:picMkLst>
        </pc:picChg>
        <pc:picChg chg="del mod">
          <ac:chgData name="wang di" userId="6c0d869067c4194b" providerId="LiveId" clId="{6377D18F-FBAF-4652-8F1D-3A8A3E811D29}" dt="2023-03-23T11:50:27.733" v="129" actId="478"/>
          <ac:picMkLst>
            <pc:docMk/>
            <pc:sldMk cId="691822673" sldId="1028"/>
            <ac:picMk id="50" creationId="{8977E0FE-EE46-2473-C485-3F9830D8FF7E}"/>
          </ac:picMkLst>
        </pc:picChg>
        <pc:picChg chg="del">
          <ac:chgData name="wang di" userId="6c0d869067c4194b" providerId="LiveId" clId="{6377D18F-FBAF-4652-8F1D-3A8A3E811D29}" dt="2023-03-23T11:50:29.571" v="131" actId="478"/>
          <ac:picMkLst>
            <pc:docMk/>
            <pc:sldMk cId="691822673" sldId="1028"/>
            <ac:picMk id="51" creationId="{5FF947A5-1B65-8560-B811-145F59421A45}"/>
          </ac:picMkLst>
        </pc:picChg>
        <pc:picChg chg="del">
          <ac:chgData name="wang di" userId="6c0d869067c4194b" providerId="LiveId" clId="{6377D18F-FBAF-4652-8F1D-3A8A3E811D29}" dt="2023-03-23T11:50:26.835" v="126" actId="478"/>
          <ac:picMkLst>
            <pc:docMk/>
            <pc:sldMk cId="691822673" sldId="1028"/>
            <ac:picMk id="53" creationId="{4BA3D778-B211-1B1F-A091-214D53DD701F}"/>
          </ac:picMkLst>
        </pc:picChg>
        <pc:picChg chg="del">
          <ac:chgData name="wang di" userId="6c0d869067c4194b" providerId="LiveId" clId="{6377D18F-FBAF-4652-8F1D-3A8A3E811D29}" dt="2023-03-23T11:50:29.997" v="132" actId="478"/>
          <ac:picMkLst>
            <pc:docMk/>
            <pc:sldMk cId="691822673" sldId="1028"/>
            <ac:picMk id="62" creationId="{C04D820F-C46E-0CEF-FC1B-C040ECCE652B}"/>
          </ac:picMkLst>
        </pc:picChg>
      </pc:sldChg>
      <pc:sldChg chg="delSp modSp mod">
        <pc:chgData name="wang di" userId="6c0d869067c4194b" providerId="LiveId" clId="{6377D18F-FBAF-4652-8F1D-3A8A3E811D29}" dt="2023-03-27T13:19:00.285" v="1250" actId="478"/>
        <pc:sldMkLst>
          <pc:docMk/>
          <pc:sldMk cId="2495625901" sldId="1031"/>
        </pc:sldMkLst>
        <pc:spChg chg="mod">
          <ac:chgData name="wang di" userId="6c0d869067c4194b" providerId="LiveId" clId="{6377D18F-FBAF-4652-8F1D-3A8A3E811D29}" dt="2023-03-26T03:06:08.147" v="1184" actId="2711"/>
          <ac:spMkLst>
            <pc:docMk/>
            <pc:sldMk cId="2495625901" sldId="1031"/>
            <ac:spMk id="6" creationId="{0BC4A54E-5526-FE50-916B-8579A4164098}"/>
          </ac:spMkLst>
        </pc:spChg>
        <pc:spChg chg="mod">
          <ac:chgData name="wang di" userId="6c0d869067c4194b" providerId="LiveId" clId="{6377D18F-FBAF-4652-8F1D-3A8A3E811D29}" dt="2023-03-26T03:03:34.906" v="1167" actId="1076"/>
          <ac:spMkLst>
            <pc:docMk/>
            <pc:sldMk cId="2495625901" sldId="1031"/>
            <ac:spMk id="9" creationId="{CF367314-E88D-6E93-EDE0-177135787EF7}"/>
          </ac:spMkLst>
        </pc:spChg>
        <pc:spChg chg="mod">
          <ac:chgData name="wang di" userId="6c0d869067c4194b" providerId="LiveId" clId="{6377D18F-FBAF-4652-8F1D-3A8A3E811D29}" dt="2023-03-26T03:03:34.906" v="1167" actId="1076"/>
          <ac:spMkLst>
            <pc:docMk/>
            <pc:sldMk cId="2495625901" sldId="1031"/>
            <ac:spMk id="10" creationId="{0BA7E2EE-8230-4AEB-B982-5A5765391AD4}"/>
          </ac:spMkLst>
        </pc:spChg>
        <pc:spChg chg="mod">
          <ac:chgData name="wang di" userId="6c0d869067c4194b" providerId="LiveId" clId="{6377D18F-FBAF-4652-8F1D-3A8A3E811D29}" dt="2023-03-26T03:03:56.769" v="1168" actId="1076"/>
          <ac:spMkLst>
            <pc:docMk/>
            <pc:sldMk cId="2495625901" sldId="1031"/>
            <ac:spMk id="22" creationId="{2CCA04E7-1FFB-7045-9B89-A960BEA82EB6}"/>
          </ac:spMkLst>
        </pc:spChg>
        <pc:spChg chg="mod">
          <ac:chgData name="wang di" userId="6c0d869067c4194b" providerId="LiveId" clId="{6377D18F-FBAF-4652-8F1D-3A8A3E811D29}" dt="2023-03-26T03:03:56.769" v="1168" actId="1076"/>
          <ac:spMkLst>
            <pc:docMk/>
            <pc:sldMk cId="2495625901" sldId="1031"/>
            <ac:spMk id="23" creationId="{131BC0F5-271E-ADB8-A1A2-6FBB1207581A}"/>
          </ac:spMkLst>
        </pc:spChg>
        <pc:spChg chg="del mod">
          <ac:chgData name="wang di" userId="6c0d869067c4194b" providerId="LiveId" clId="{6377D18F-FBAF-4652-8F1D-3A8A3E811D29}" dt="2023-03-27T13:19:00.285" v="1250" actId="478"/>
          <ac:spMkLst>
            <pc:docMk/>
            <pc:sldMk cId="2495625901" sldId="1031"/>
            <ac:spMk id="25" creationId="{3A1BD090-45E7-6CA1-C08E-691C73A72601}"/>
          </ac:spMkLst>
        </pc:spChg>
        <pc:picChg chg="mod">
          <ac:chgData name="wang di" userId="6c0d869067c4194b" providerId="LiveId" clId="{6377D18F-FBAF-4652-8F1D-3A8A3E811D29}" dt="2023-03-26T03:03:34.906" v="1167" actId="1076"/>
          <ac:picMkLst>
            <pc:docMk/>
            <pc:sldMk cId="2495625901" sldId="1031"/>
            <ac:picMk id="5" creationId="{92587CF8-8FFF-6719-5D0B-E44A7B819C17}"/>
          </ac:picMkLst>
        </pc:picChg>
        <pc:picChg chg="mod">
          <ac:chgData name="wang di" userId="6c0d869067c4194b" providerId="LiveId" clId="{6377D18F-FBAF-4652-8F1D-3A8A3E811D29}" dt="2023-03-26T03:03:56.769" v="1168" actId="1076"/>
          <ac:picMkLst>
            <pc:docMk/>
            <pc:sldMk cId="2495625901" sldId="1031"/>
            <ac:picMk id="17" creationId="{07BD6C03-DF5F-0C9D-9722-B2906E2A016D}"/>
          </ac:picMkLst>
        </pc:picChg>
        <pc:picChg chg="mod">
          <ac:chgData name="wang di" userId="6c0d869067c4194b" providerId="LiveId" clId="{6377D18F-FBAF-4652-8F1D-3A8A3E811D29}" dt="2023-03-26T03:03:56.769" v="1168" actId="1076"/>
          <ac:picMkLst>
            <pc:docMk/>
            <pc:sldMk cId="2495625901" sldId="1031"/>
            <ac:picMk id="20" creationId="{309552C1-B14C-4A34-6E3B-70A106B098DD}"/>
          </ac:picMkLst>
        </pc:picChg>
        <pc:picChg chg="mod">
          <ac:chgData name="wang di" userId="6c0d869067c4194b" providerId="LiveId" clId="{6377D18F-FBAF-4652-8F1D-3A8A3E811D29}" dt="2023-03-26T03:03:34.906" v="1167" actId="1076"/>
          <ac:picMkLst>
            <pc:docMk/>
            <pc:sldMk cId="2495625901" sldId="1031"/>
            <ac:picMk id="30" creationId="{7274537D-E26A-C7FA-6946-883A475E2C71}"/>
          </ac:picMkLst>
        </pc:picChg>
      </pc:sldChg>
      <pc:sldChg chg="addSp delSp modSp mod">
        <pc:chgData name="wang di" userId="6c0d869067c4194b" providerId="LiveId" clId="{6377D18F-FBAF-4652-8F1D-3A8A3E811D29}" dt="2023-03-27T13:36:58.168" v="1293"/>
        <pc:sldMkLst>
          <pc:docMk/>
          <pc:sldMk cId="1433467207" sldId="1032"/>
        </pc:sldMkLst>
        <pc:spChg chg="add mod">
          <ac:chgData name="wang di" userId="6c0d869067c4194b" providerId="LiveId" clId="{6377D18F-FBAF-4652-8F1D-3A8A3E811D29}" dt="2023-03-27T13:36:58.168" v="1293"/>
          <ac:spMkLst>
            <pc:docMk/>
            <pc:sldMk cId="1433467207" sldId="1032"/>
            <ac:spMk id="3" creationId="{E269A006-F5DF-659E-E8B6-3D22F343E877}"/>
          </ac:spMkLst>
        </pc:spChg>
        <pc:spChg chg="del">
          <ac:chgData name="wang di" userId="6c0d869067c4194b" providerId="LiveId" clId="{6377D18F-FBAF-4652-8F1D-3A8A3E811D29}" dt="2023-03-27T13:36:56.899" v="1292" actId="478"/>
          <ac:spMkLst>
            <pc:docMk/>
            <pc:sldMk cId="1433467207" sldId="1032"/>
            <ac:spMk id="4" creationId="{E9F81FD1-B3FA-C5A5-B4B9-7D8D5211F78C}"/>
          </ac:spMkLst>
        </pc:spChg>
        <pc:spChg chg="mod">
          <ac:chgData name="wang di" userId="6c0d869067c4194b" providerId="LiveId" clId="{6377D18F-FBAF-4652-8F1D-3A8A3E811D29}" dt="2023-03-23T12:11:11.150" v="365" actId="20577"/>
          <ac:spMkLst>
            <pc:docMk/>
            <pc:sldMk cId="1433467207" sldId="1032"/>
            <ac:spMk id="5" creationId="{F0D771F8-CBCE-0628-1FA1-D1F0693CB475}"/>
          </ac:spMkLst>
        </pc:spChg>
        <pc:spChg chg="mod">
          <ac:chgData name="wang di" userId="6c0d869067c4194b" providerId="LiveId" clId="{6377D18F-FBAF-4652-8F1D-3A8A3E811D29}" dt="2023-03-26T03:05:13.394" v="1178" actId="1076"/>
          <ac:spMkLst>
            <pc:docMk/>
            <pc:sldMk cId="1433467207" sldId="1032"/>
            <ac:spMk id="37" creationId="{D307D30A-E88B-F29A-2983-4A89F098A6A9}"/>
          </ac:spMkLst>
        </pc:spChg>
        <pc:graphicFrameChg chg="add del mod modGraphic">
          <ac:chgData name="wang di" userId="6c0d869067c4194b" providerId="LiveId" clId="{6377D18F-FBAF-4652-8F1D-3A8A3E811D29}" dt="2023-03-23T12:11:25.586" v="369" actId="21"/>
          <ac:graphicFrameMkLst>
            <pc:docMk/>
            <pc:sldMk cId="1433467207" sldId="1032"/>
            <ac:graphicFrameMk id="3" creationId="{42D464E5-76C2-A8E6-4552-B34EB4876A44}"/>
          </ac:graphicFrameMkLst>
        </pc:graphicFrameChg>
        <pc:graphicFrameChg chg="mod modGraphic">
          <ac:chgData name="wang di" userId="6c0d869067c4194b" providerId="LiveId" clId="{6377D18F-FBAF-4652-8F1D-3A8A3E811D29}" dt="2023-03-26T03:05:52.384" v="1183" actId="2711"/>
          <ac:graphicFrameMkLst>
            <pc:docMk/>
            <pc:sldMk cId="1433467207" sldId="1032"/>
            <ac:graphicFrameMk id="9" creationId="{8F259411-3F96-3A0D-661E-951B46A0684D}"/>
          </ac:graphicFrameMkLst>
        </pc:graphicFrameChg>
        <pc:picChg chg="add mod">
          <ac:chgData name="wang di" userId="6c0d869067c4194b" providerId="LiveId" clId="{6377D18F-FBAF-4652-8F1D-3A8A3E811D29}" dt="2023-03-23T12:12:42.358" v="379" actId="1076"/>
          <ac:picMkLst>
            <pc:docMk/>
            <pc:sldMk cId="1433467207" sldId="1032"/>
            <ac:picMk id="6" creationId="{EC7155EF-20A4-8943-1364-1131AE663B69}"/>
          </ac:picMkLst>
        </pc:picChg>
        <pc:picChg chg="del">
          <ac:chgData name="wang di" userId="6c0d869067c4194b" providerId="LiveId" clId="{6377D18F-FBAF-4652-8F1D-3A8A3E811D29}" dt="2023-03-23T12:05:37.173" v="292" actId="478"/>
          <ac:picMkLst>
            <pc:docMk/>
            <pc:sldMk cId="1433467207" sldId="1032"/>
            <ac:picMk id="8" creationId="{C6895D24-A63F-C4AC-AE90-70307BD3279D}"/>
          </ac:picMkLst>
        </pc:picChg>
        <pc:picChg chg="add mod">
          <ac:chgData name="wang di" userId="6c0d869067c4194b" providerId="LiveId" clId="{6377D18F-FBAF-4652-8F1D-3A8A3E811D29}" dt="2023-03-23T12:12:42.358" v="379" actId="1076"/>
          <ac:picMkLst>
            <pc:docMk/>
            <pc:sldMk cId="1433467207" sldId="1032"/>
            <ac:picMk id="10" creationId="{7915BD60-FEEF-A8D6-B64D-5F66FF4DC74B}"/>
          </ac:picMkLst>
        </pc:picChg>
        <pc:picChg chg="add mod">
          <ac:chgData name="wang di" userId="6c0d869067c4194b" providerId="LiveId" clId="{6377D18F-FBAF-4652-8F1D-3A8A3E811D29}" dt="2023-03-23T12:12:42.358" v="379" actId="1076"/>
          <ac:picMkLst>
            <pc:docMk/>
            <pc:sldMk cId="1433467207" sldId="1032"/>
            <ac:picMk id="11" creationId="{31263590-6D01-533C-EE83-DB5756366B5A}"/>
          </ac:picMkLst>
        </pc:picChg>
        <pc:picChg chg="add mod">
          <ac:chgData name="wang di" userId="6c0d869067c4194b" providerId="LiveId" clId="{6377D18F-FBAF-4652-8F1D-3A8A3E811D29}" dt="2023-03-23T12:12:42.358" v="379" actId="1076"/>
          <ac:picMkLst>
            <pc:docMk/>
            <pc:sldMk cId="1433467207" sldId="1032"/>
            <ac:picMk id="12" creationId="{9A67C933-42ED-1EE2-B485-CBBC89438956}"/>
          </ac:picMkLst>
        </pc:picChg>
        <pc:picChg chg="add mod">
          <ac:chgData name="wang di" userId="6c0d869067c4194b" providerId="LiveId" clId="{6377D18F-FBAF-4652-8F1D-3A8A3E811D29}" dt="2023-03-23T12:12:42.358" v="379" actId="1076"/>
          <ac:picMkLst>
            <pc:docMk/>
            <pc:sldMk cId="1433467207" sldId="1032"/>
            <ac:picMk id="13" creationId="{B671F568-9F6E-5CB3-195A-9454F3E4D0CD}"/>
          </ac:picMkLst>
        </pc:picChg>
        <pc:picChg chg="del mod">
          <ac:chgData name="wang di" userId="6c0d869067c4194b" providerId="LiveId" clId="{6377D18F-FBAF-4652-8F1D-3A8A3E811D29}" dt="2023-03-23T12:00:54.544" v="229" actId="478"/>
          <ac:picMkLst>
            <pc:docMk/>
            <pc:sldMk cId="1433467207" sldId="1032"/>
            <ac:picMk id="15" creationId="{14EF298E-D23D-58DD-2059-2C32466EF401}"/>
          </ac:picMkLst>
        </pc:picChg>
        <pc:picChg chg="del">
          <ac:chgData name="wang di" userId="6c0d869067c4194b" providerId="LiveId" clId="{6377D18F-FBAF-4652-8F1D-3A8A3E811D29}" dt="2023-03-23T12:00:56.221" v="231" actId="478"/>
          <ac:picMkLst>
            <pc:docMk/>
            <pc:sldMk cId="1433467207" sldId="1032"/>
            <ac:picMk id="17" creationId="{5F767BCB-FCFB-A057-1CF2-4D778E900A21}"/>
          </ac:picMkLst>
        </pc:picChg>
        <pc:picChg chg="mod">
          <ac:chgData name="wang di" userId="6c0d869067c4194b" providerId="LiveId" clId="{6377D18F-FBAF-4652-8F1D-3A8A3E811D29}" dt="2023-03-23T12:12:42.358" v="379" actId="1076"/>
          <ac:picMkLst>
            <pc:docMk/>
            <pc:sldMk cId="1433467207" sldId="1032"/>
            <ac:picMk id="21" creationId="{DBEA4E5A-9964-ED2A-70B5-B787C486F434}"/>
          </ac:picMkLst>
        </pc:picChg>
        <pc:picChg chg="mod">
          <ac:chgData name="wang di" userId="6c0d869067c4194b" providerId="LiveId" clId="{6377D18F-FBAF-4652-8F1D-3A8A3E811D29}" dt="2023-03-23T12:12:42.358" v="379" actId="1076"/>
          <ac:picMkLst>
            <pc:docMk/>
            <pc:sldMk cId="1433467207" sldId="1032"/>
            <ac:picMk id="24" creationId="{EC752450-1BDF-54E1-D292-CFD66718546B}"/>
          </ac:picMkLst>
        </pc:picChg>
        <pc:picChg chg="mod">
          <ac:chgData name="wang di" userId="6c0d869067c4194b" providerId="LiveId" clId="{6377D18F-FBAF-4652-8F1D-3A8A3E811D29}" dt="2023-03-23T12:12:42.358" v="379" actId="1076"/>
          <ac:picMkLst>
            <pc:docMk/>
            <pc:sldMk cId="1433467207" sldId="1032"/>
            <ac:picMk id="27" creationId="{6C42E12A-AB51-51AA-B467-5631015A8340}"/>
          </ac:picMkLst>
        </pc:picChg>
        <pc:picChg chg="mod">
          <ac:chgData name="wang di" userId="6c0d869067c4194b" providerId="LiveId" clId="{6377D18F-FBAF-4652-8F1D-3A8A3E811D29}" dt="2023-03-23T12:12:42.358" v="379" actId="1076"/>
          <ac:picMkLst>
            <pc:docMk/>
            <pc:sldMk cId="1433467207" sldId="1032"/>
            <ac:picMk id="32" creationId="{05028380-B49C-D3B7-D112-91C15D28D4EB}"/>
          </ac:picMkLst>
        </pc:picChg>
        <pc:picChg chg="mod">
          <ac:chgData name="wang di" userId="6c0d869067c4194b" providerId="LiveId" clId="{6377D18F-FBAF-4652-8F1D-3A8A3E811D29}" dt="2023-03-23T12:12:42.358" v="379" actId="1076"/>
          <ac:picMkLst>
            <pc:docMk/>
            <pc:sldMk cId="1433467207" sldId="1032"/>
            <ac:picMk id="36" creationId="{0DAE1241-E9BB-69C6-A19E-00808F8908BF}"/>
          </ac:picMkLst>
        </pc:picChg>
        <pc:picChg chg="del">
          <ac:chgData name="wang di" userId="6c0d869067c4194b" providerId="LiveId" clId="{6377D18F-FBAF-4652-8F1D-3A8A3E811D29}" dt="2023-03-23T12:00:55.447" v="230" actId="478"/>
          <ac:picMkLst>
            <pc:docMk/>
            <pc:sldMk cId="1433467207" sldId="1032"/>
            <ac:picMk id="50" creationId="{8977E0FE-EE46-2473-C485-3F9830D8FF7E}"/>
          </ac:picMkLst>
        </pc:picChg>
      </pc:sldChg>
      <pc:sldChg chg="addSp delSp modSp mod modAnim">
        <pc:chgData name="wang di" userId="6c0d869067c4194b" providerId="LiveId" clId="{6377D18F-FBAF-4652-8F1D-3A8A3E811D29}" dt="2023-03-27T13:37:03.339" v="1295"/>
        <pc:sldMkLst>
          <pc:docMk/>
          <pc:sldMk cId="1201808998" sldId="1033"/>
        </pc:sldMkLst>
        <pc:spChg chg="del">
          <ac:chgData name="wang di" userId="6c0d869067c4194b" providerId="LiveId" clId="{6377D18F-FBAF-4652-8F1D-3A8A3E811D29}" dt="2023-03-27T13:37:02.090" v="1294" actId="478"/>
          <ac:spMkLst>
            <pc:docMk/>
            <pc:sldMk cId="1201808998" sldId="1033"/>
            <ac:spMk id="4" creationId="{E9F81FD1-B3FA-C5A5-B4B9-7D8D5211F78C}"/>
          </ac:spMkLst>
        </pc:spChg>
        <pc:spChg chg="mod">
          <ac:chgData name="wang di" userId="6c0d869067c4194b" providerId="LiveId" clId="{6377D18F-FBAF-4652-8F1D-3A8A3E811D29}" dt="2023-03-23T12:04:01.911" v="273" actId="1076"/>
          <ac:spMkLst>
            <pc:docMk/>
            <pc:sldMk cId="1201808998" sldId="1033"/>
            <ac:spMk id="5" creationId="{F0D771F8-CBCE-0628-1FA1-D1F0693CB475}"/>
          </ac:spMkLst>
        </pc:spChg>
        <pc:spChg chg="add mod">
          <ac:chgData name="wang di" userId="6c0d869067c4194b" providerId="LiveId" clId="{6377D18F-FBAF-4652-8F1D-3A8A3E811D29}" dt="2023-03-27T13:37:03.339" v="1295"/>
          <ac:spMkLst>
            <pc:docMk/>
            <pc:sldMk cId="1201808998" sldId="1033"/>
            <ac:spMk id="6" creationId="{4F0FC794-7057-DA86-44A8-3F91C84A6FE1}"/>
          </ac:spMkLst>
        </pc:spChg>
        <pc:spChg chg="add del mod">
          <ac:chgData name="wang di" userId="6c0d869067c4194b" providerId="LiveId" clId="{6377D18F-FBAF-4652-8F1D-3A8A3E811D29}" dt="2023-03-23T12:13:08.412" v="381" actId="478"/>
          <ac:spMkLst>
            <pc:docMk/>
            <pc:sldMk cId="1201808998" sldId="1033"/>
            <ac:spMk id="18" creationId="{23C27A52-344B-64C6-4E38-6479CD7372C8}"/>
          </ac:spMkLst>
        </pc:spChg>
        <pc:spChg chg="add mod">
          <ac:chgData name="wang di" userId="6c0d869067c4194b" providerId="LiveId" clId="{6377D18F-FBAF-4652-8F1D-3A8A3E811D29}" dt="2023-03-26T02:51:56.038" v="1131" actId="1076"/>
          <ac:spMkLst>
            <pc:docMk/>
            <pc:sldMk cId="1201808998" sldId="1033"/>
            <ac:spMk id="19" creationId="{00ABD112-CD3D-4966-BAAD-98BA02C3200D}"/>
          </ac:spMkLst>
        </pc:spChg>
        <pc:spChg chg="add mod">
          <ac:chgData name="wang di" userId="6c0d869067c4194b" providerId="LiveId" clId="{6377D18F-FBAF-4652-8F1D-3A8A3E811D29}" dt="2023-03-27T13:17:53.638" v="1248"/>
          <ac:spMkLst>
            <pc:docMk/>
            <pc:sldMk cId="1201808998" sldId="1033"/>
            <ac:spMk id="21" creationId="{3A6ACD06-47E8-4A05-7F9B-14CFDEAF6DBD}"/>
          </ac:spMkLst>
        </pc:spChg>
        <pc:spChg chg="add mod">
          <ac:chgData name="wang di" userId="6c0d869067c4194b" providerId="LiveId" clId="{6377D18F-FBAF-4652-8F1D-3A8A3E811D29}" dt="2023-03-26T02:51:56.038" v="1131" actId="1076"/>
          <ac:spMkLst>
            <pc:docMk/>
            <pc:sldMk cId="1201808998" sldId="1033"/>
            <ac:spMk id="22" creationId="{74785ADD-AA92-A9CD-5FF2-E78DD2137C1F}"/>
          </ac:spMkLst>
        </pc:spChg>
        <pc:spChg chg="add mod">
          <ac:chgData name="wang di" userId="6c0d869067c4194b" providerId="LiveId" clId="{6377D18F-FBAF-4652-8F1D-3A8A3E811D29}" dt="2023-03-26T02:51:56.038" v="1131" actId="1076"/>
          <ac:spMkLst>
            <pc:docMk/>
            <pc:sldMk cId="1201808998" sldId="1033"/>
            <ac:spMk id="24" creationId="{14015DD3-6437-5553-2965-6A4B5CB8E7CD}"/>
          </ac:spMkLst>
        </pc:spChg>
        <pc:spChg chg="add mod">
          <ac:chgData name="wang di" userId="6c0d869067c4194b" providerId="LiveId" clId="{6377D18F-FBAF-4652-8F1D-3A8A3E811D29}" dt="2023-03-26T02:51:56.038" v="1131" actId="1076"/>
          <ac:spMkLst>
            <pc:docMk/>
            <pc:sldMk cId="1201808998" sldId="1033"/>
            <ac:spMk id="25" creationId="{6AFB7878-9DD7-C432-207A-8A10F42A5A74}"/>
          </ac:spMkLst>
        </pc:spChg>
        <pc:spChg chg="del mod">
          <ac:chgData name="wang di" userId="6c0d869067c4194b" providerId="LiveId" clId="{6377D18F-FBAF-4652-8F1D-3A8A3E811D29}" dt="2023-03-23T12:13:12.172" v="382" actId="478"/>
          <ac:spMkLst>
            <pc:docMk/>
            <pc:sldMk cId="1201808998" sldId="1033"/>
            <ac:spMk id="55" creationId="{12B29F4C-ABE1-6DB5-8B9B-4BC3AC1CB967}"/>
          </ac:spMkLst>
        </pc:spChg>
        <pc:spChg chg="del mod">
          <ac:chgData name="wang di" userId="6c0d869067c4194b" providerId="LiveId" clId="{6377D18F-FBAF-4652-8F1D-3A8A3E811D29}" dt="2023-03-23T12:13:05.440" v="380" actId="478"/>
          <ac:spMkLst>
            <pc:docMk/>
            <pc:sldMk cId="1201808998" sldId="1033"/>
            <ac:spMk id="85" creationId="{EFECC684-573B-46A2-43CC-DC537CDA893E}"/>
          </ac:spMkLst>
        </pc:spChg>
        <pc:spChg chg="mod">
          <ac:chgData name="wang di" userId="6c0d869067c4194b" providerId="LiveId" clId="{6377D18F-FBAF-4652-8F1D-3A8A3E811D29}" dt="2023-03-23T12:06:09.818" v="300" actId="20577"/>
          <ac:spMkLst>
            <pc:docMk/>
            <pc:sldMk cId="1201808998" sldId="1033"/>
            <ac:spMk id="86" creationId="{2E08F10D-B292-DA05-FBD2-41F61DAAAD30}"/>
          </ac:spMkLst>
        </pc:spChg>
        <pc:spChg chg="del mod">
          <ac:chgData name="wang di" userId="6c0d869067c4194b" providerId="LiveId" clId="{6377D18F-FBAF-4652-8F1D-3A8A3E811D29}" dt="2023-03-27T13:18:29.473" v="1249" actId="478"/>
          <ac:spMkLst>
            <pc:docMk/>
            <pc:sldMk cId="1201808998" sldId="1033"/>
            <ac:spMk id="113" creationId="{3DA5BC94-0977-81FC-0CBF-4BB8C38D1225}"/>
          </ac:spMkLst>
        </pc:spChg>
        <pc:graphicFrameChg chg="mod modGraphic">
          <ac:chgData name="wang di" userId="6c0d869067c4194b" providerId="LiveId" clId="{6377D18F-FBAF-4652-8F1D-3A8A3E811D29}" dt="2023-03-26T03:06:20.541" v="1185" actId="2711"/>
          <ac:graphicFrameMkLst>
            <pc:docMk/>
            <pc:sldMk cId="1201808998" sldId="1033"/>
            <ac:graphicFrameMk id="3" creationId="{56B198A6-7875-A794-9C68-F857D35C7EEE}"/>
          </ac:graphicFrameMkLst>
        </pc:graphicFrameChg>
        <pc:graphicFrameChg chg="add del mod">
          <ac:chgData name="wang di" userId="6c0d869067c4194b" providerId="LiveId" clId="{6377D18F-FBAF-4652-8F1D-3A8A3E811D29}" dt="2023-03-23T12:14:09.066" v="391" actId="478"/>
          <ac:graphicFrameMkLst>
            <pc:docMk/>
            <pc:sldMk cId="1201808998" sldId="1033"/>
            <ac:graphicFrameMk id="6" creationId="{4C44563E-2E83-D502-1805-A6716038164A}"/>
          </ac:graphicFrameMkLst>
        </pc:graphicFrameChg>
        <pc:graphicFrameChg chg="del mod modGraphic">
          <ac:chgData name="wang di" userId="6c0d869067c4194b" providerId="LiveId" clId="{6377D18F-FBAF-4652-8F1D-3A8A3E811D29}" dt="2023-03-23T12:13:50.885" v="385" actId="21"/>
          <ac:graphicFrameMkLst>
            <pc:docMk/>
            <pc:sldMk cId="1201808998" sldId="1033"/>
            <ac:graphicFrameMk id="71" creationId="{A459A477-2E51-93FE-F0B9-26D306692412}"/>
          </ac:graphicFrameMkLst>
        </pc:graphicFrameChg>
        <pc:picChg chg="add mod">
          <ac:chgData name="wang di" userId="6c0d869067c4194b" providerId="LiveId" clId="{6377D18F-FBAF-4652-8F1D-3A8A3E811D29}" dt="2023-03-27T13:16:34.760" v="1242" actId="1076"/>
          <ac:picMkLst>
            <pc:docMk/>
            <pc:sldMk cId="1201808998" sldId="1033"/>
            <ac:picMk id="8" creationId="{9F283FDA-ADDF-B63A-8C6C-1DFDA867C698}"/>
          </ac:picMkLst>
        </pc:picChg>
        <pc:picChg chg="add mod">
          <ac:chgData name="wang di" userId="6c0d869067c4194b" providerId="LiveId" clId="{6377D18F-FBAF-4652-8F1D-3A8A3E811D29}" dt="2023-03-27T13:16:14.542" v="1238" actId="1076"/>
          <ac:picMkLst>
            <pc:docMk/>
            <pc:sldMk cId="1201808998" sldId="1033"/>
            <ac:picMk id="9" creationId="{635248AA-AB8C-07CF-30BF-807AE2E0F6B6}"/>
          </ac:picMkLst>
        </pc:picChg>
        <pc:picChg chg="add mod">
          <ac:chgData name="wang di" userId="6c0d869067c4194b" providerId="LiveId" clId="{6377D18F-FBAF-4652-8F1D-3A8A3E811D29}" dt="2023-03-27T13:16:17.345" v="1239" actId="1076"/>
          <ac:picMkLst>
            <pc:docMk/>
            <pc:sldMk cId="1201808998" sldId="1033"/>
            <ac:picMk id="10" creationId="{18B35244-048F-735C-22E6-F28E4B442848}"/>
          </ac:picMkLst>
        </pc:picChg>
        <pc:picChg chg="add mod">
          <ac:chgData name="wang di" userId="6c0d869067c4194b" providerId="LiveId" clId="{6377D18F-FBAF-4652-8F1D-3A8A3E811D29}" dt="2023-03-27T13:16:44.575" v="1243" actId="1076"/>
          <ac:picMkLst>
            <pc:docMk/>
            <pc:sldMk cId="1201808998" sldId="1033"/>
            <ac:picMk id="11" creationId="{CE3364F4-96A0-63B3-13D1-6FA2D2AF4E87}"/>
          </ac:picMkLst>
        </pc:picChg>
        <pc:picChg chg="add del mod">
          <ac:chgData name="wang di" userId="6c0d869067c4194b" providerId="LiveId" clId="{6377D18F-FBAF-4652-8F1D-3A8A3E811D29}" dt="2023-03-23T12:14:10.285" v="392" actId="478"/>
          <ac:picMkLst>
            <pc:docMk/>
            <pc:sldMk cId="1201808998" sldId="1033"/>
            <ac:picMk id="12" creationId="{C9EEDBAE-6113-A297-E8C2-100C8F9D190A}"/>
          </ac:picMkLst>
        </pc:picChg>
        <pc:picChg chg="add del mod">
          <ac:chgData name="wang di" userId="6c0d869067c4194b" providerId="LiveId" clId="{6377D18F-FBAF-4652-8F1D-3A8A3E811D29}" dt="2023-03-23T12:14:10.699" v="393" actId="478"/>
          <ac:picMkLst>
            <pc:docMk/>
            <pc:sldMk cId="1201808998" sldId="1033"/>
            <ac:picMk id="13" creationId="{B22C59D6-DCBE-11B7-DCF4-B9642BAF3035}"/>
          </ac:picMkLst>
        </pc:picChg>
        <pc:picChg chg="add del mod">
          <ac:chgData name="wang di" userId="6c0d869067c4194b" providerId="LiveId" clId="{6377D18F-FBAF-4652-8F1D-3A8A3E811D29}" dt="2023-03-23T12:14:11.128" v="394" actId="478"/>
          <ac:picMkLst>
            <pc:docMk/>
            <pc:sldMk cId="1201808998" sldId="1033"/>
            <ac:picMk id="14" creationId="{BECFA7D7-F5D3-A048-0662-53FEB7A23435}"/>
          </ac:picMkLst>
        </pc:picChg>
        <pc:picChg chg="add del mod">
          <ac:chgData name="wang di" userId="6c0d869067c4194b" providerId="LiveId" clId="{6377D18F-FBAF-4652-8F1D-3A8A3E811D29}" dt="2023-03-23T12:14:11.573" v="396" actId="478"/>
          <ac:picMkLst>
            <pc:docMk/>
            <pc:sldMk cId="1201808998" sldId="1033"/>
            <ac:picMk id="15" creationId="{473EE272-1234-1884-05EA-93F84F302CDD}"/>
          </ac:picMkLst>
        </pc:picChg>
        <pc:picChg chg="del">
          <ac:chgData name="wang di" userId="6c0d869067c4194b" providerId="LiveId" clId="{6377D18F-FBAF-4652-8F1D-3A8A3E811D29}" dt="2023-03-23T12:02:13.730" v="249" actId="478"/>
          <ac:picMkLst>
            <pc:docMk/>
            <pc:sldMk cId="1201808998" sldId="1033"/>
            <ac:picMk id="16" creationId="{D9E11702-50C3-653D-20ED-1D4234E1B8A7}"/>
          </ac:picMkLst>
        </pc:picChg>
        <pc:picChg chg="add mod">
          <ac:chgData name="wang di" userId="6c0d869067c4194b" providerId="LiveId" clId="{6377D18F-FBAF-4652-8F1D-3A8A3E811D29}" dt="2023-03-27T13:16:31.058" v="1241" actId="1076"/>
          <ac:picMkLst>
            <pc:docMk/>
            <pc:sldMk cId="1201808998" sldId="1033"/>
            <ac:picMk id="17" creationId="{ACBBC7FB-311E-4752-0DAD-09ECC2BEB99D}"/>
          </ac:picMkLst>
        </pc:picChg>
        <pc:picChg chg="mod">
          <ac:chgData name="wang di" userId="6c0d869067c4194b" providerId="LiveId" clId="{6377D18F-FBAF-4652-8F1D-3A8A3E811D29}" dt="2023-03-26T02:51:56.038" v="1131" actId="1076"/>
          <ac:picMkLst>
            <pc:docMk/>
            <pc:sldMk cId="1201808998" sldId="1033"/>
            <ac:picMk id="20" creationId="{A1A5246B-A46C-0F86-B29E-1C281B1D5C78}"/>
          </ac:picMkLst>
        </pc:picChg>
        <pc:picChg chg="mod">
          <ac:chgData name="wang di" userId="6c0d869067c4194b" providerId="LiveId" clId="{6377D18F-FBAF-4652-8F1D-3A8A3E811D29}" dt="2023-03-26T02:51:56.038" v="1131" actId="1076"/>
          <ac:picMkLst>
            <pc:docMk/>
            <pc:sldMk cId="1201808998" sldId="1033"/>
            <ac:picMk id="23" creationId="{20720B13-EE4D-8F76-4132-E83CE7408627}"/>
          </ac:picMkLst>
        </pc:picChg>
        <pc:picChg chg="mod">
          <ac:chgData name="wang di" userId="6c0d869067c4194b" providerId="LiveId" clId="{6377D18F-FBAF-4652-8F1D-3A8A3E811D29}" dt="2023-03-26T02:51:56.038" v="1131" actId="1076"/>
          <ac:picMkLst>
            <pc:docMk/>
            <pc:sldMk cId="1201808998" sldId="1033"/>
            <ac:picMk id="33" creationId="{11A65C75-5DC6-FEF6-CE01-1B5012D23B73}"/>
          </ac:picMkLst>
        </pc:picChg>
        <pc:picChg chg="mod">
          <ac:chgData name="wang di" userId="6c0d869067c4194b" providerId="LiveId" clId="{6377D18F-FBAF-4652-8F1D-3A8A3E811D29}" dt="2023-03-26T02:51:56.038" v="1131" actId="1076"/>
          <ac:picMkLst>
            <pc:docMk/>
            <pc:sldMk cId="1201808998" sldId="1033"/>
            <ac:picMk id="36" creationId="{86FFD6DD-4847-0A0A-81A3-5F79C229684C}"/>
          </ac:picMkLst>
        </pc:picChg>
        <pc:picChg chg="mod">
          <ac:chgData name="wang di" userId="6c0d869067c4194b" providerId="LiveId" clId="{6377D18F-FBAF-4652-8F1D-3A8A3E811D29}" dt="2023-03-26T02:51:56.038" v="1131" actId="1076"/>
          <ac:picMkLst>
            <pc:docMk/>
            <pc:sldMk cId="1201808998" sldId="1033"/>
            <ac:picMk id="38" creationId="{8AF85941-EC65-25A0-12D4-E62DA1AD8881}"/>
          </ac:picMkLst>
        </pc:picChg>
        <pc:picChg chg="mod">
          <ac:chgData name="wang di" userId="6c0d869067c4194b" providerId="LiveId" clId="{6377D18F-FBAF-4652-8F1D-3A8A3E811D29}" dt="2023-03-26T02:51:56.038" v="1131" actId="1076"/>
          <ac:picMkLst>
            <pc:docMk/>
            <pc:sldMk cId="1201808998" sldId="1033"/>
            <ac:picMk id="40" creationId="{BC0F3A35-C6D4-4038-7F98-F9E70FBE32D7}"/>
          </ac:picMkLst>
        </pc:picChg>
        <pc:picChg chg="mod">
          <ac:chgData name="wang di" userId="6c0d869067c4194b" providerId="LiveId" clId="{6377D18F-FBAF-4652-8F1D-3A8A3E811D29}" dt="2023-03-26T02:51:56.038" v="1131" actId="1076"/>
          <ac:picMkLst>
            <pc:docMk/>
            <pc:sldMk cId="1201808998" sldId="1033"/>
            <ac:picMk id="44" creationId="{832FF349-5EA1-A9B3-36FA-A13BB71788CE}"/>
          </ac:picMkLst>
        </pc:picChg>
        <pc:picChg chg="mod">
          <ac:chgData name="wang di" userId="6c0d869067c4194b" providerId="LiveId" clId="{6377D18F-FBAF-4652-8F1D-3A8A3E811D29}" dt="2023-03-26T02:51:56.038" v="1131" actId="1076"/>
          <ac:picMkLst>
            <pc:docMk/>
            <pc:sldMk cId="1201808998" sldId="1033"/>
            <ac:picMk id="46" creationId="{DE15D62F-7619-DD04-9330-1E302C69462B}"/>
          </ac:picMkLst>
        </pc:picChg>
        <pc:picChg chg="del">
          <ac:chgData name="wang di" userId="6c0d869067c4194b" providerId="LiveId" clId="{6377D18F-FBAF-4652-8F1D-3A8A3E811D29}" dt="2023-03-23T12:02:14.973" v="251" actId="478"/>
          <ac:picMkLst>
            <pc:docMk/>
            <pc:sldMk cId="1201808998" sldId="1033"/>
            <ac:picMk id="47" creationId="{CA4D9A15-F03A-0CFA-8159-267357F986FE}"/>
          </ac:picMkLst>
        </pc:picChg>
        <pc:picChg chg="mod">
          <ac:chgData name="wang di" userId="6c0d869067c4194b" providerId="LiveId" clId="{6377D18F-FBAF-4652-8F1D-3A8A3E811D29}" dt="2023-03-26T02:51:56.038" v="1131" actId="1076"/>
          <ac:picMkLst>
            <pc:docMk/>
            <pc:sldMk cId="1201808998" sldId="1033"/>
            <ac:picMk id="49" creationId="{7F0E5120-6F8A-FFB9-A796-1093B93D7D4B}"/>
          </ac:picMkLst>
        </pc:picChg>
        <pc:picChg chg="del mod">
          <ac:chgData name="wang di" userId="6c0d869067c4194b" providerId="LiveId" clId="{6377D18F-FBAF-4652-8F1D-3A8A3E811D29}" dt="2023-03-23T12:02:13.017" v="248" actId="478"/>
          <ac:picMkLst>
            <pc:docMk/>
            <pc:sldMk cId="1201808998" sldId="1033"/>
            <ac:picMk id="52" creationId="{857C7126-9AF6-F5D0-4509-C6225B339049}"/>
          </ac:picMkLst>
        </pc:picChg>
        <pc:picChg chg="del">
          <ac:chgData name="wang di" userId="6c0d869067c4194b" providerId="LiveId" clId="{6377D18F-FBAF-4652-8F1D-3A8A3E811D29}" dt="2023-03-23T12:02:14.344" v="250" actId="478"/>
          <ac:picMkLst>
            <pc:docMk/>
            <pc:sldMk cId="1201808998" sldId="1033"/>
            <ac:picMk id="54" creationId="{CDC01708-B4E4-7CE3-536B-AE30416AED11}"/>
          </ac:picMkLst>
        </pc:picChg>
        <pc:picChg chg="del mod">
          <ac:chgData name="wang di" userId="6c0d869067c4194b" providerId="LiveId" clId="{6377D18F-FBAF-4652-8F1D-3A8A3E811D29}" dt="2023-03-23T12:13:53.430" v="386" actId="478"/>
          <ac:picMkLst>
            <pc:docMk/>
            <pc:sldMk cId="1201808998" sldId="1033"/>
            <ac:picMk id="79" creationId="{F6676925-338D-55CD-492C-35045F28315D}"/>
          </ac:picMkLst>
        </pc:picChg>
        <pc:picChg chg="del mod">
          <ac:chgData name="wang di" userId="6c0d869067c4194b" providerId="LiveId" clId="{6377D18F-FBAF-4652-8F1D-3A8A3E811D29}" dt="2023-03-23T12:13:54.363" v="387" actId="478"/>
          <ac:picMkLst>
            <pc:docMk/>
            <pc:sldMk cId="1201808998" sldId="1033"/>
            <ac:picMk id="80" creationId="{0C08D38F-F753-FFED-377C-46BCF5871E37}"/>
          </ac:picMkLst>
        </pc:picChg>
        <pc:picChg chg="del mod">
          <ac:chgData name="wang di" userId="6c0d869067c4194b" providerId="LiveId" clId="{6377D18F-FBAF-4652-8F1D-3A8A3E811D29}" dt="2023-03-23T12:13:55.066" v="388" actId="478"/>
          <ac:picMkLst>
            <pc:docMk/>
            <pc:sldMk cId="1201808998" sldId="1033"/>
            <ac:picMk id="81" creationId="{F13C4C24-13D4-0DCB-B465-7B291D3E3667}"/>
          </ac:picMkLst>
        </pc:picChg>
        <pc:picChg chg="del mod">
          <ac:chgData name="wang di" userId="6c0d869067c4194b" providerId="LiveId" clId="{6377D18F-FBAF-4652-8F1D-3A8A3E811D29}" dt="2023-03-23T12:13:55.703" v="389" actId="478"/>
          <ac:picMkLst>
            <pc:docMk/>
            <pc:sldMk cId="1201808998" sldId="1033"/>
            <ac:picMk id="82" creationId="{7001DDB3-C868-F770-79D5-64F4B70F35C3}"/>
          </ac:picMkLst>
        </pc:picChg>
        <pc:picChg chg="mod">
          <ac:chgData name="wang di" userId="6c0d869067c4194b" providerId="LiveId" clId="{6377D18F-FBAF-4652-8F1D-3A8A3E811D29}" dt="2023-03-26T02:51:56.038" v="1131" actId="1076"/>
          <ac:picMkLst>
            <pc:docMk/>
            <pc:sldMk cId="1201808998" sldId="1033"/>
            <ac:picMk id="88" creationId="{73D42A52-B087-5DC2-FF48-723E9AE6327A}"/>
          </ac:picMkLst>
        </pc:picChg>
        <pc:picChg chg="mod">
          <ac:chgData name="wang di" userId="6c0d869067c4194b" providerId="LiveId" clId="{6377D18F-FBAF-4652-8F1D-3A8A3E811D29}" dt="2023-03-26T02:51:56.038" v="1131" actId="1076"/>
          <ac:picMkLst>
            <pc:docMk/>
            <pc:sldMk cId="1201808998" sldId="1033"/>
            <ac:picMk id="98" creationId="{3364C3B7-D2FC-849A-2863-AB04C40FD4B5}"/>
          </ac:picMkLst>
        </pc:picChg>
        <pc:picChg chg="mod">
          <ac:chgData name="wang di" userId="6c0d869067c4194b" providerId="LiveId" clId="{6377D18F-FBAF-4652-8F1D-3A8A3E811D29}" dt="2023-03-26T02:51:56.038" v="1131" actId="1076"/>
          <ac:picMkLst>
            <pc:docMk/>
            <pc:sldMk cId="1201808998" sldId="1033"/>
            <ac:picMk id="100" creationId="{ACA97A6C-8171-FDA2-0690-A201196AB0D6}"/>
          </ac:picMkLst>
        </pc:picChg>
        <pc:picChg chg="mod">
          <ac:chgData name="wang di" userId="6c0d869067c4194b" providerId="LiveId" clId="{6377D18F-FBAF-4652-8F1D-3A8A3E811D29}" dt="2023-03-26T02:51:56.038" v="1131" actId="1076"/>
          <ac:picMkLst>
            <pc:docMk/>
            <pc:sldMk cId="1201808998" sldId="1033"/>
            <ac:picMk id="102" creationId="{2D2E722B-E6DA-8BF9-1087-C0845259D187}"/>
          </ac:picMkLst>
        </pc:picChg>
        <pc:picChg chg="mod">
          <ac:chgData name="wang di" userId="6c0d869067c4194b" providerId="LiveId" clId="{6377D18F-FBAF-4652-8F1D-3A8A3E811D29}" dt="2023-03-26T02:51:56.038" v="1131" actId="1076"/>
          <ac:picMkLst>
            <pc:docMk/>
            <pc:sldMk cId="1201808998" sldId="1033"/>
            <ac:picMk id="104" creationId="{487526BC-B937-2370-8A3E-8496F68C58D9}"/>
          </ac:picMkLst>
        </pc:picChg>
        <pc:picChg chg="del mod">
          <ac:chgData name="wang di" userId="6c0d869067c4194b" providerId="LiveId" clId="{6377D18F-FBAF-4652-8F1D-3A8A3E811D29}" dt="2023-03-23T12:02:37.875" v="255" actId="478"/>
          <ac:picMkLst>
            <pc:docMk/>
            <pc:sldMk cId="1201808998" sldId="1033"/>
            <ac:picMk id="106" creationId="{7A0BA531-3A75-F951-875E-C18C45273DA9}"/>
          </ac:picMkLst>
        </pc:picChg>
        <pc:picChg chg="del mod">
          <ac:chgData name="wang di" userId="6c0d869067c4194b" providerId="LiveId" clId="{6377D18F-FBAF-4652-8F1D-3A8A3E811D29}" dt="2023-03-23T12:02:38.592" v="256" actId="478"/>
          <ac:picMkLst>
            <pc:docMk/>
            <pc:sldMk cId="1201808998" sldId="1033"/>
            <ac:picMk id="108" creationId="{DDCF506B-0C4C-0746-832D-E43897807E50}"/>
          </ac:picMkLst>
        </pc:picChg>
        <pc:picChg chg="del mod">
          <ac:chgData name="wang di" userId="6c0d869067c4194b" providerId="LiveId" clId="{6377D18F-FBAF-4652-8F1D-3A8A3E811D29}" dt="2023-03-23T12:02:39.177" v="257" actId="478"/>
          <ac:picMkLst>
            <pc:docMk/>
            <pc:sldMk cId="1201808998" sldId="1033"/>
            <ac:picMk id="110" creationId="{68A66315-425F-A9A1-070E-4DE94840D6B1}"/>
          </ac:picMkLst>
        </pc:picChg>
        <pc:picChg chg="del mod">
          <ac:chgData name="wang di" userId="6c0d869067c4194b" providerId="LiveId" clId="{6377D18F-FBAF-4652-8F1D-3A8A3E811D29}" dt="2023-03-23T12:02:39.758" v="258" actId="478"/>
          <ac:picMkLst>
            <pc:docMk/>
            <pc:sldMk cId="1201808998" sldId="1033"/>
            <ac:picMk id="112" creationId="{DD249677-BEAF-3626-8748-1FDBFF87E4CE}"/>
          </ac:picMkLst>
        </pc:picChg>
      </pc:sldChg>
      <pc:sldChg chg="delSp modSp del mod">
        <pc:chgData name="wang di" userId="6c0d869067c4194b" providerId="LiveId" clId="{6377D18F-FBAF-4652-8F1D-3A8A3E811D29}" dt="2023-03-23T12:06:03.998" v="298" actId="2696"/>
        <pc:sldMkLst>
          <pc:docMk/>
          <pc:sldMk cId="2790535966" sldId="1034"/>
        </pc:sldMkLst>
        <pc:spChg chg="mod">
          <ac:chgData name="wang di" userId="6c0d869067c4194b" providerId="LiveId" clId="{6377D18F-FBAF-4652-8F1D-3A8A3E811D29}" dt="2023-03-23T12:01:42.395" v="242" actId="1076"/>
          <ac:spMkLst>
            <pc:docMk/>
            <pc:sldMk cId="2790535966" sldId="1034"/>
            <ac:spMk id="37" creationId="{D307D30A-E88B-F29A-2983-4A89F098A6A9}"/>
          </ac:spMkLst>
        </pc:spChg>
        <pc:graphicFrameChg chg="mod modGraphic">
          <ac:chgData name="wang di" userId="6c0d869067c4194b" providerId="LiveId" clId="{6377D18F-FBAF-4652-8F1D-3A8A3E811D29}" dt="2023-03-23T12:01:36.427" v="240" actId="1076"/>
          <ac:graphicFrameMkLst>
            <pc:docMk/>
            <pc:sldMk cId="2790535966" sldId="1034"/>
            <ac:graphicFrameMk id="9" creationId="{8F259411-3F96-3A0D-661E-951B46A0684D}"/>
          </ac:graphicFrameMkLst>
        </pc:graphicFrameChg>
        <pc:picChg chg="mod">
          <ac:chgData name="wang di" userId="6c0d869067c4194b" providerId="LiveId" clId="{6377D18F-FBAF-4652-8F1D-3A8A3E811D29}" dt="2023-03-23T12:01:40.303" v="241" actId="1076"/>
          <ac:picMkLst>
            <pc:docMk/>
            <pc:sldMk cId="2790535966" sldId="1034"/>
            <ac:picMk id="13" creationId="{9917D249-B746-0549-6D9E-5C6823A6F034}"/>
          </ac:picMkLst>
        </pc:picChg>
        <pc:picChg chg="mod">
          <ac:chgData name="wang di" userId="6c0d869067c4194b" providerId="LiveId" clId="{6377D18F-FBAF-4652-8F1D-3A8A3E811D29}" dt="2023-03-23T12:01:36.427" v="240" actId="1076"/>
          <ac:picMkLst>
            <pc:docMk/>
            <pc:sldMk cId="2790535966" sldId="1034"/>
            <ac:picMk id="16" creationId="{62CAC9BD-5A8C-7ED6-3029-A49BA346D5A7}"/>
          </ac:picMkLst>
        </pc:picChg>
        <pc:picChg chg="del">
          <ac:chgData name="wang di" userId="6c0d869067c4194b" providerId="LiveId" clId="{6377D18F-FBAF-4652-8F1D-3A8A3E811D29}" dt="2023-03-23T12:01:28.548" v="238" actId="478"/>
          <ac:picMkLst>
            <pc:docMk/>
            <pc:sldMk cId="2790535966" sldId="1034"/>
            <ac:picMk id="17" creationId="{5F767BCB-FCFB-A057-1CF2-4D778E900A21}"/>
          </ac:picMkLst>
        </pc:picChg>
        <pc:picChg chg="mod">
          <ac:chgData name="wang di" userId="6c0d869067c4194b" providerId="LiveId" clId="{6377D18F-FBAF-4652-8F1D-3A8A3E811D29}" dt="2023-03-23T12:01:36.427" v="240" actId="1076"/>
          <ac:picMkLst>
            <pc:docMk/>
            <pc:sldMk cId="2790535966" sldId="1034"/>
            <ac:picMk id="25" creationId="{15370639-DBED-129A-80DB-672880074959}"/>
          </ac:picMkLst>
        </pc:picChg>
        <pc:picChg chg="mod">
          <ac:chgData name="wang di" userId="6c0d869067c4194b" providerId="LiveId" clId="{6377D18F-FBAF-4652-8F1D-3A8A3E811D29}" dt="2023-03-23T12:01:36.427" v="240" actId="1076"/>
          <ac:picMkLst>
            <pc:docMk/>
            <pc:sldMk cId="2790535966" sldId="1034"/>
            <ac:picMk id="28" creationId="{0C7EC2B9-BB24-E6EF-A308-B5735B4406C4}"/>
          </ac:picMkLst>
        </pc:picChg>
        <pc:picChg chg="mod">
          <ac:chgData name="wang di" userId="6c0d869067c4194b" providerId="LiveId" clId="{6377D18F-FBAF-4652-8F1D-3A8A3E811D29}" dt="2023-03-23T12:01:36.427" v="240" actId="1076"/>
          <ac:picMkLst>
            <pc:docMk/>
            <pc:sldMk cId="2790535966" sldId="1034"/>
            <ac:picMk id="31" creationId="{A25FA4D3-9154-2A9C-94EE-B871B173A25B}"/>
          </ac:picMkLst>
        </pc:picChg>
        <pc:picChg chg="del">
          <ac:chgData name="wang di" userId="6c0d869067c4194b" providerId="LiveId" clId="{6377D18F-FBAF-4652-8F1D-3A8A3E811D29}" dt="2023-03-23T12:01:26.735" v="236" actId="478"/>
          <ac:picMkLst>
            <pc:docMk/>
            <pc:sldMk cId="2790535966" sldId="1034"/>
            <ac:picMk id="34" creationId="{F085AD0E-8DBD-6A06-473B-104EDBFEE57D}"/>
          </ac:picMkLst>
        </pc:picChg>
        <pc:picChg chg="del">
          <ac:chgData name="wang di" userId="6c0d869067c4194b" providerId="LiveId" clId="{6377D18F-FBAF-4652-8F1D-3A8A3E811D29}" dt="2023-03-23T12:05:46.463" v="295" actId="478"/>
          <ac:picMkLst>
            <pc:docMk/>
            <pc:sldMk cId="2790535966" sldId="1034"/>
            <ac:picMk id="38" creationId="{5FF0682F-DDF2-8C60-B2E9-868AF9CEDFEE}"/>
          </ac:picMkLst>
        </pc:picChg>
        <pc:picChg chg="del mod">
          <ac:chgData name="wang di" userId="6c0d869067c4194b" providerId="LiveId" clId="{6377D18F-FBAF-4652-8F1D-3A8A3E811D29}" dt="2023-03-23T12:01:27.576" v="237" actId="478"/>
          <ac:picMkLst>
            <pc:docMk/>
            <pc:sldMk cId="2790535966" sldId="1034"/>
            <ac:picMk id="50" creationId="{8977E0FE-EE46-2473-C485-3F9830D8FF7E}"/>
          </ac:picMkLst>
        </pc:picChg>
      </pc:sldChg>
      <pc:sldChg chg="addSp delSp modSp del mod ord modAnim">
        <pc:chgData name="wang di" userId="6c0d869067c4194b" providerId="LiveId" clId="{6377D18F-FBAF-4652-8F1D-3A8A3E811D29}" dt="2023-03-23T12:16:34.442" v="428" actId="2696"/>
        <pc:sldMkLst>
          <pc:docMk/>
          <pc:sldMk cId="2234673149" sldId="1035"/>
        </pc:sldMkLst>
        <pc:spChg chg="mod">
          <ac:chgData name="wang di" userId="6c0d869067c4194b" providerId="LiveId" clId="{6377D18F-FBAF-4652-8F1D-3A8A3E811D29}" dt="2023-03-23T12:06:29.973" v="313" actId="20577"/>
          <ac:spMkLst>
            <pc:docMk/>
            <pc:sldMk cId="2234673149" sldId="1035"/>
            <ac:spMk id="5" creationId="{F0D771F8-CBCE-0628-1FA1-D1F0693CB475}"/>
          </ac:spMkLst>
        </pc:spChg>
        <pc:spChg chg="add mod">
          <ac:chgData name="wang di" userId="6c0d869067c4194b" providerId="LiveId" clId="{6377D18F-FBAF-4652-8F1D-3A8A3E811D29}" dt="2023-03-23T11:38:39.170" v="29" actId="1076"/>
          <ac:spMkLst>
            <pc:docMk/>
            <pc:sldMk cId="2234673149" sldId="1035"/>
            <ac:spMk id="6" creationId="{C30CFE26-FEC5-56D6-454D-5A9DD1F22CF4}"/>
          </ac:spMkLst>
        </pc:spChg>
        <pc:spChg chg="add mod">
          <ac:chgData name="wang di" userId="6c0d869067c4194b" providerId="LiveId" clId="{6377D18F-FBAF-4652-8F1D-3A8A3E811D29}" dt="2023-03-23T11:42:32.674" v="79" actId="1076"/>
          <ac:spMkLst>
            <pc:docMk/>
            <pc:sldMk cId="2234673149" sldId="1035"/>
            <ac:spMk id="9" creationId="{A9A52FA5-CB76-FBB0-0046-98F57BDC01EE}"/>
          </ac:spMkLst>
        </pc:spChg>
        <pc:spChg chg="add mod">
          <ac:chgData name="wang di" userId="6c0d869067c4194b" providerId="LiveId" clId="{6377D18F-FBAF-4652-8F1D-3A8A3E811D29}" dt="2023-03-23T11:42:10.749" v="65" actId="1076"/>
          <ac:spMkLst>
            <pc:docMk/>
            <pc:sldMk cId="2234673149" sldId="1035"/>
            <ac:spMk id="10" creationId="{F4E24816-5D88-0821-0291-F7FE8591E2F2}"/>
          </ac:spMkLst>
        </pc:spChg>
        <pc:spChg chg="mod">
          <ac:chgData name="wang di" userId="6c0d869067c4194b" providerId="LiveId" clId="{6377D18F-FBAF-4652-8F1D-3A8A3E811D29}" dt="2023-03-23T11:37:04.299" v="8" actId="20577"/>
          <ac:spMkLst>
            <pc:docMk/>
            <pc:sldMk cId="2234673149" sldId="1035"/>
            <ac:spMk id="28" creationId="{B1817C07-7EB1-9F62-4561-B5C221F4AEC2}"/>
          </ac:spMkLst>
        </pc:spChg>
        <pc:spChg chg="del">
          <ac:chgData name="wang di" userId="6c0d869067c4194b" providerId="LiveId" clId="{6377D18F-FBAF-4652-8F1D-3A8A3E811D29}" dt="2023-03-23T11:38:33.063" v="28" actId="478"/>
          <ac:spMkLst>
            <pc:docMk/>
            <pc:sldMk cId="2234673149" sldId="1035"/>
            <ac:spMk id="30" creationId="{69AEEDA4-8EF1-F711-B803-3874454C06F8}"/>
          </ac:spMkLst>
        </pc:spChg>
        <pc:spChg chg="del mod">
          <ac:chgData name="wang di" userId="6c0d869067c4194b" providerId="LiveId" clId="{6377D18F-FBAF-4652-8F1D-3A8A3E811D29}" dt="2023-03-23T12:06:24.902" v="312" actId="478"/>
          <ac:spMkLst>
            <pc:docMk/>
            <pc:sldMk cId="2234673149" sldId="1035"/>
            <ac:spMk id="55" creationId="{12B29F4C-ABE1-6DB5-8B9B-4BC3AC1CB967}"/>
          </ac:spMkLst>
        </pc:spChg>
        <pc:spChg chg="mod">
          <ac:chgData name="wang di" userId="6c0d869067c4194b" providerId="LiveId" clId="{6377D18F-FBAF-4652-8F1D-3A8A3E811D29}" dt="2023-03-23T12:14:49.756" v="402" actId="20577"/>
          <ac:spMkLst>
            <pc:docMk/>
            <pc:sldMk cId="2234673149" sldId="1035"/>
            <ac:spMk id="86" creationId="{2E08F10D-B292-DA05-FBD2-41F61DAAAD30}"/>
          </ac:spMkLst>
        </pc:spChg>
        <pc:spChg chg="del mod">
          <ac:chgData name="wang di" userId="6c0d869067c4194b" providerId="LiveId" clId="{6377D18F-FBAF-4652-8F1D-3A8A3E811D29}" dt="2023-03-23T12:03:14.038" v="262" actId="478"/>
          <ac:spMkLst>
            <pc:docMk/>
            <pc:sldMk cId="2234673149" sldId="1035"/>
            <ac:spMk id="113" creationId="{3DA5BC94-0977-81FC-0CBF-4BB8C38D1225}"/>
          </ac:spMkLst>
        </pc:spChg>
        <pc:graphicFrameChg chg="del modGraphic">
          <ac:chgData name="wang di" userId="6c0d869067c4194b" providerId="LiveId" clId="{6377D18F-FBAF-4652-8F1D-3A8A3E811D29}" dt="2023-03-23T12:06:16.444" v="301" actId="478"/>
          <ac:graphicFrameMkLst>
            <pc:docMk/>
            <pc:sldMk cId="2234673149" sldId="1035"/>
            <ac:graphicFrameMk id="3" creationId="{56B198A6-7875-A794-9C68-F857D35C7EEE}"/>
          </ac:graphicFrameMkLst>
        </pc:graphicFrameChg>
        <pc:picChg chg="del">
          <ac:chgData name="wang di" userId="6c0d869067c4194b" providerId="LiveId" clId="{6377D18F-FBAF-4652-8F1D-3A8A3E811D29}" dt="2023-03-23T12:06:22.643" v="311" actId="478"/>
          <ac:picMkLst>
            <pc:docMk/>
            <pc:sldMk cId="2234673149" sldId="1035"/>
            <ac:picMk id="8" creationId="{9E0A344D-D76F-9E43-6D9A-176EDFD4A495}"/>
          </ac:picMkLst>
        </pc:picChg>
        <pc:picChg chg="del">
          <ac:chgData name="wang di" userId="6c0d869067c4194b" providerId="LiveId" clId="{6377D18F-FBAF-4652-8F1D-3A8A3E811D29}" dt="2023-03-23T12:06:20.328" v="306" actId="478"/>
          <ac:picMkLst>
            <pc:docMk/>
            <pc:sldMk cId="2234673149" sldId="1035"/>
            <ac:picMk id="12" creationId="{918DCA98-C27B-DDF8-5805-8A41C90B21ED}"/>
          </ac:picMkLst>
        </pc:picChg>
        <pc:picChg chg="del">
          <ac:chgData name="wang di" userId="6c0d869067c4194b" providerId="LiveId" clId="{6377D18F-FBAF-4652-8F1D-3A8A3E811D29}" dt="2023-03-23T12:03:28.929" v="265" actId="478"/>
          <ac:picMkLst>
            <pc:docMk/>
            <pc:sldMk cId="2234673149" sldId="1035"/>
            <ac:picMk id="16" creationId="{D9E11702-50C3-653D-20ED-1D4234E1B8A7}"/>
          </ac:picMkLst>
        </pc:picChg>
        <pc:picChg chg="del">
          <ac:chgData name="wang di" userId="6c0d869067c4194b" providerId="LiveId" clId="{6377D18F-FBAF-4652-8F1D-3A8A3E811D29}" dt="2023-03-23T12:06:21.422" v="309" actId="478"/>
          <ac:picMkLst>
            <pc:docMk/>
            <pc:sldMk cId="2234673149" sldId="1035"/>
            <ac:picMk id="17" creationId="{6CD0D206-AD3B-DD8E-9CB2-7816705C6774}"/>
          </ac:picMkLst>
        </pc:picChg>
        <pc:picChg chg="del">
          <ac:chgData name="wang di" userId="6c0d869067c4194b" providerId="LiveId" clId="{6377D18F-FBAF-4652-8F1D-3A8A3E811D29}" dt="2023-03-23T12:03:27.287" v="264" actId="478"/>
          <ac:picMkLst>
            <pc:docMk/>
            <pc:sldMk cId="2234673149" sldId="1035"/>
            <ac:picMk id="19" creationId="{E8DDC138-625B-E14F-2A38-10D26514DF71}"/>
          </ac:picMkLst>
        </pc:picChg>
        <pc:picChg chg="del mod">
          <ac:chgData name="wang di" userId="6c0d869067c4194b" providerId="LiveId" clId="{6377D18F-FBAF-4652-8F1D-3A8A3E811D29}" dt="2023-03-23T12:03:29.428" v="267" actId="478"/>
          <ac:picMkLst>
            <pc:docMk/>
            <pc:sldMk cId="2234673149" sldId="1035"/>
            <ac:picMk id="22" creationId="{18AFFDE0-BA6D-82DE-1A62-35C6BFEF801B}"/>
          </ac:picMkLst>
        </pc:picChg>
        <pc:picChg chg="del">
          <ac:chgData name="wang di" userId="6c0d869067c4194b" providerId="LiveId" clId="{6377D18F-FBAF-4652-8F1D-3A8A3E811D29}" dt="2023-03-23T12:06:18.166" v="302" actId="478"/>
          <ac:picMkLst>
            <pc:docMk/>
            <pc:sldMk cId="2234673149" sldId="1035"/>
            <ac:picMk id="23" creationId="{20720B13-EE4D-8F76-4132-E83CE7408627}"/>
          </ac:picMkLst>
        </pc:picChg>
        <pc:picChg chg="del">
          <ac:chgData name="wang di" userId="6c0d869067c4194b" providerId="LiveId" clId="{6377D18F-FBAF-4652-8F1D-3A8A3E811D29}" dt="2023-03-23T12:06:22.297" v="310" actId="478"/>
          <ac:picMkLst>
            <pc:docMk/>
            <pc:sldMk cId="2234673149" sldId="1035"/>
            <ac:picMk id="25" creationId="{83376213-9B31-4507-3B46-3F221876BC70}"/>
          </ac:picMkLst>
        </pc:picChg>
        <pc:picChg chg="del mod">
          <ac:chgData name="wang di" userId="6c0d869067c4194b" providerId="LiveId" clId="{6377D18F-FBAF-4652-8F1D-3A8A3E811D29}" dt="2023-03-23T12:06:20.919" v="308" actId="478"/>
          <ac:picMkLst>
            <pc:docMk/>
            <pc:sldMk cId="2234673149" sldId="1035"/>
            <ac:picMk id="27" creationId="{3257D027-80C4-C288-0F19-4BE6E8AB89B8}"/>
          </ac:picMkLst>
        </pc:picChg>
        <pc:picChg chg="del">
          <ac:chgData name="wang di" userId="6c0d869067c4194b" providerId="LiveId" clId="{6377D18F-FBAF-4652-8F1D-3A8A3E811D29}" dt="2023-03-23T12:06:18.571" v="303" actId="478"/>
          <ac:picMkLst>
            <pc:docMk/>
            <pc:sldMk cId="2234673149" sldId="1035"/>
            <ac:picMk id="38" creationId="{8AF85941-EC65-25A0-12D4-E62DA1AD8881}"/>
          </ac:picMkLst>
        </pc:picChg>
        <pc:picChg chg="del">
          <ac:chgData name="wang di" userId="6c0d869067c4194b" providerId="LiveId" clId="{6377D18F-FBAF-4652-8F1D-3A8A3E811D29}" dt="2023-03-23T12:06:18.991" v="304" actId="478"/>
          <ac:picMkLst>
            <pc:docMk/>
            <pc:sldMk cId="2234673149" sldId="1035"/>
            <ac:picMk id="40" creationId="{BC0F3A35-C6D4-4038-7F98-F9E70FBE32D7}"/>
          </ac:picMkLst>
        </pc:picChg>
        <pc:picChg chg="del">
          <ac:chgData name="wang di" userId="6c0d869067c4194b" providerId="LiveId" clId="{6377D18F-FBAF-4652-8F1D-3A8A3E811D29}" dt="2023-03-23T12:06:19.509" v="305" actId="478"/>
          <ac:picMkLst>
            <pc:docMk/>
            <pc:sldMk cId="2234673149" sldId="1035"/>
            <ac:picMk id="44" creationId="{832FF349-5EA1-A9B3-36FA-A13BB71788CE}"/>
          </ac:picMkLst>
        </pc:picChg>
        <pc:picChg chg="del">
          <ac:chgData name="wang di" userId="6c0d869067c4194b" providerId="LiveId" clId="{6377D18F-FBAF-4652-8F1D-3A8A3E811D29}" dt="2023-03-23T12:03:30.121" v="268" actId="478"/>
          <ac:picMkLst>
            <pc:docMk/>
            <pc:sldMk cId="2234673149" sldId="1035"/>
            <ac:picMk id="47" creationId="{CA4D9A15-F03A-0CFA-8159-267357F986FE}"/>
          </ac:picMkLst>
        </pc:picChg>
      </pc:sldChg>
      <pc:sldChg chg="addSp delSp modSp add mod">
        <pc:chgData name="wang di" userId="6c0d869067c4194b" providerId="LiveId" clId="{6377D18F-FBAF-4652-8F1D-3A8A3E811D29}" dt="2023-03-27T13:36:51.209" v="1291"/>
        <pc:sldMkLst>
          <pc:docMk/>
          <pc:sldMk cId="873781622" sldId="1036"/>
        </pc:sldMkLst>
        <pc:spChg chg="add mod">
          <ac:chgData name="wang di" userId="6c0d869067c4194b" providerId="LiveId" clId="{6377D18F-FBAF-4652-8F1D-3A8A3E811D29}" dt="2023-03-27T13:36:51.209" v="1291"/>
          <ac:spMkLst>
            <pc:docMk/>
            <pc:sldMk cId="873781622" sldId="1036"/>
            <ac:spMk id="3" creationId="{541913DD-F407-51F8-F230-1FC0316CCCE2}"/>
          </ac:spMkLst>
        </pc:spChg>
        <pc:spChg chg="del">
          <ac:chgData name="wang di" userId="6c0d869067c4194b" providerId="LiveId" clId="{6377D18F-FBAF-4652-8F1D-3A8A3E811D29}" dt="2023-03-27T13:36:49.929" v="1290" actId="478"/>
          <ac:spMkLst>
            <pc:docMk/>
            <pc:sldMk cId="873781622" sldId="1036"/>
            <ac:spMk id="4" creationId="{E9F81FD1-B3FA-C5A5-B4B9-7D8D5211F78C}"/>
          </ac:spMkLst>
        </pc:spChg>
        <pc:spChg chg="mod">
          <ac:chgData name="wang di" userId="6c0d869067c4194b" providerId="LiveId" clId="{6377D18F-FBAF-4652-8F1D-3A8A3E811D29}" dt="2023-03-23T11:53:56.145" v="156" actId="20577"/>
          <ac:spMkLst>
            <pc:docMk/>
            <pc:sldMk cId="873781622" sldId="1036"/>
            <ac:spMk id="29" creationId="{00000000-0000-0000-0000-000000000000}"/>
          </ac:spMkLst>
        </pc:spChg>
        <pc:spChg chg="mod">
          <ac:chgData name="wang di" userId="6c0d869067c4194b" providerId="LiveId" clId="{6377D18F-FBAF-4652-8F1D-3A8A3E811D29}" dt="2023-03-23T12:20:22.255" v="462" actId="20577"/>
          <ac:spMkLst>
            <pc:docMk/>
            <pc:sldMk cId="873781622" sldId="1036"/>
            <ac:spMk id="42" creationId="{97D43F38-BA8E-4136-49AE-D5A6E6A8FB36}"/>
          </ac:spMkLst>
        </pc:spChg>
        <pc:spChg chg="del">
          <ac:chgData name="wang di" userId="6c0d869067c4194b" providerId="LiveId" clId="{6377D18F-FBAF-4652-8F1D-3A8A3E811D29}" dt="2023-03-23T11:54:01.211" v="158" actId="478"/>
          <ac:spMkLst>
            <pc:docMk/>
            <pc:sldMk cId="873781622" sldId="1036"/>
            <ac:spMk id="44" creationId="{B25A224F-0D40-FCDF-0B13-59808C8DAA12}"/>
          </ac:spMkLst>
        </pc:spChg>
        <pc:spChg chg="add del mod">
          <ac:chgData name="wang di" userId="6c0d869067c4194b" providerId="LiveId" clId="{6377D18F-FBAF-4652-8F1D-3A8A3E811D29}" dt="2023-03-23T12:32:49.523" v="1010" actId="478"/>
          <ac:spMkLst>
            <pc:docMk/>
            <pc:sldMk cId="873781622" sldId="1036"/>
            <ac:spMk id="47" creationId="{F06F4247-149E-01F7-EF20-9715EB783210}"/>
          </ac:spMkLst>
        </pc:spChg>
        <pc:spChg chg="add mod">
          <ac:chgData name="wang di" userId="6c0d869067c4194b" providerId="LiveId" clId="{6377D18F-FBAF-4652-8F1D-3A8A3E811D29}" dt="2023-03-23T12:36:21.727" v="1040" actId="1076"/>
          <ac:spMkLst>
            <pc:docMk/>
            <pc:sldMk cId="873781622" sldId="1036"/>
            <ac:spMk id="48" creationId="{77A2BD46-5B23-60BC-F2EC-899AB6A02FE2}"/>
          </ac:spMkLst>
        </pc:spChg>
        <pc:spChg chg="del mod">
          <ac:chgData name="wang di" userId="6c0d869067c4194b" providerId="LiveId" clId="{6377D18F-FBAF-4652-8F1D-3A8A3E811D29}" dt="2023-03-23T12:24:41.169" v="730" actId="478"/>
          <ac:spMkLst>
            <pc:docMk/>
            <pc:sldMk cId="873781622" sldId="1036"/>
            <ac:spMk id="56" creationId="{1E2E9082-86FC-C714-0BA4-A58A9CF193AF}"/>
          </ac:spMkLst>
        </pc:spChg>
        <pc:spChg chg="mod">
          <ac:chgData name="wang di" userId="6c0d869067c4194b" providerId="LiveId" clId="{6377D18F-FBAF-4652-8F1D-3A8A3E811D29}" dt="2023-03-26T03:04:51.371" v="1175" actId="1076"/>
          <ac:spMkLst>
            <pc:docMk/>
            <pc:sldMk cId="873781622" sldId="1036"/>
            <ac:spMk id="63" creationId="{E3A996A8-30B2-446C-CAC6-66433E28A840}"/>
          </ac:spMkLst>
        </pc:spChg>
        <pc:spChg chg="add del mod">
          <ac:chgData name="wang di" userId="6c0d869067c4194b" providerId="LiveId" clId="{6377D18F-FBAF-4652-8F1D-3A8A3E811D29}" dt="2023-03-23T12:34:22.442" v="1027" actId="478"/>
          <ac:spMkLst>
            <pc:docMk/>
            <pc:sldMk cId="873781622" sldId="1036"/>
            <ac:spMk id="67" creationId="{AB113CCC-9223-482F-60BC-9E882C056972}"/>
          </ac:spMkLst>
        </pc:spChg>
        <pc:graphicFrameChg chg="mod modGraphic">
          <ac:chgData name="wang di" userId="6c0d869067c4194b" providerId="LiveId" clId="{6377D18F-FBAF-4652-8F1D-3A8A3E811D29}" dt="2023-03-26T02:55:58.539" v="1148"/>
          <ac:graphicFrameMkLst>
            <pc:docMk/>
            <pc:sldMk cId="873781622" sldId="1036"/>
            <ac:graphicFrameMk id="9" creationId="{8F259411-3F96-3A0D-661E-951B46A0684D}"/>
          </ac:graphicFrameMkLst>
        </pc:graphicFrameChg>
        <pc:picChg chg="add del mod">
          <ac:chgData name="wang di" userId="6c0d869067c4194b" providerId="LiveId" clId="{6377D18F-FBAF-4652-8F1D-3A8A3E811D29}" dt="2023-03-23T11:58:06.659" v="191" actId="478"/>
          <ac:picMkLst>
            <pc:docMk/>
            <pc:sldMk cId="873781622" sldId="1036"/>
            <ac:picMk id="3" creationId="{680D7627-3DED-7B80-C18C-C0BF35941D25}"/>
          </ac:picMkLst>
        </pc:picChg>
        <pc:picChg chg="del mod ord replST">
          <ac:chgData name="wang di" userId="6c0d869067c4194b" providerId="LiveId" clId="{6377D18F-FBAF-4652-8F1D-3A8A3E811D29}" dt="2023-03-23T11:58:14.502" v="221" actId="478"/>
          <ac:picMkLst>
            <pc:docMk/>
            <pc:sldMk cId="873781622" sldId="1036"/>
            <ac:picMk id="6" creationId="{8DD1044C-1E35-3593-D638-85BACB5327D3}"/>
          </ac:picMkLst>
        </pc:picChg>
        <pc:picChg chg="mod ord replST">
          <ac:chgData name="wang di" userId="6c0d869067c4194b" providerId="LiveId" clId="{6377D18F-FBAF-4652-8F1D-3A8A3E811D29}" dt="2023-03-23T12:36:16.016" v="1039" actId="1076"/>
          <ac:picMkLst>
            <pc:docMk/>
            <pc:sldMk cId="873781622" sldId="1036"/>
            <ac:picMk id="10" creationId="{C9C2417F-5A85-3F72-844E-B5D4E63D6F95}"/>
          </ac:picMkLst>
        </pc:picChg>
        <pc:picChg chg="add del mod">
          <ac:chgData name="wang di" userId="6c0d869067c4194b" providerId="LiveId" clId="{6377D18F-FBAF-4652-8F1D-3A8A3E811D29}" dt="2023-03-23T12:21:11.676" v="492" actId="478"/>
          <ac:picMkLst>
            <pc:docMk/>
            <pc:sldMk cId="873781622" sldId="1036"/>
            <ac:picMk id="11" creationId="{A6254603-BBF3-FF6F-17B1-7D44AAF21BCC}"/>
          </ac:picMkLst>
        </pc:picChg>
        <pc:picChg chg="del mod ord replST">
          <ac:chgData name="wang di" userId="6c0d869067c4194b" providerId="LiveId" clId="{6377D18F-FBAF-4652-8F1D-3A8A3E811D29}" dt="2023-03-23T12:21:45.169" v="526" actId="478"/>
          <ac:picMkLst>
            <pc:docMk/>
            <pc:sldMk cId="873781622" sldId="1036"/>
            <ac:picMk id="13" creationId="{10FA1669-E922-9827-DDAA-16885937DE84}"/>
          </ac:picMkLst>
        </pc:picChg>
        <pc:picChg chg="add mod">
          <ac:chgData name="wang di" userId="6c0d869067c4194b" providerId="LiveId" clId="{6377D18F-FBAF-4652-8F1D-3A8A3E811D29}" dt="2023-03-23T12:36:16.016" v="1039" actId="1076"/>
          <ac:picMkLst>
            <pc:docMk/>
            <pc:sldMk cId="873781622" sldId="1036"/>
            <ac:picMk id="14" creationId="{173D66C1-C3B5-9147-59A4-C0C5F219B9BE}"/>
          </ac:picMkLst>
        </pc:picChg>
        <pc:picChg chg="mod ord replST">
          <ac:chgData name="wang di" userId="6c0d869067c4194b" providerId="LiveId" clId="{6377D18F-FBAF-4652-8F1D-3A8A3E811D29}" dt="2023-03-23T12:36:16.016" v="1039" actId="1076"/>
          <ac:picMkLst>
            <pc:docMk/>
            <pc:sldMk cId="873781622" sldId="1036"/>
            <ac:picMk id="16" creationId="{CD5E052C-F784-86D2-D5C6-331246331523}"/>
          </ac:picMkLst>
        </pc:picChg>
        <pc:picChg chg="add del mod">
          <ac:chgData name="wang di" userId="6c0d869067c4194b" providerId="LiveId" clId="{6377D18F-FBAF-4652-8F1D-3A8A3E811D29}" dt="2023-03-23T12:22:27.258" v="594" actId="478"/>
          <ac:picMkLst>
            <pc:docMk/>
            <pc:sldMk cId="873781622" sldId="1036"/>
            <ac:picMk id="17" creationId="{FF3B9361-C8FB-A962-B132-EEE1C366F01A}"/>
          </ac:picMkLst>
        </pc:picChg>
        <pc:picChg chg="add del mod">
          <ac:chgData name="wang di" userId="6c0d869067c4194b" providerId="LiveId" clId="{6377D18F-FBAF-4652-8F1D-3A8A3E811D29}" dt="2023-03-23T12:22:18.315" v="562" actId="478"/>
          <ac:picMkLst>
            <pc:docMk/>
            <pc:sldMk cId="873781622" sldId="1036"/>
            <ac:picMk id="18" creationId="{3B0473BB-C891-7FC1-6548-52D26C6E4BBD}"/>
          </ac:picMkLst>
        </pc:picChg>
        <pc:picChg chg="mod ord replST">
          <ac:chgData name="wang di" userId="6c0d869067c4194b" providerId="LiveId" clId="{6377D18F-FBAF-4652-8F1D-3A8A3E811D29}" dt="2023-03-23T12:36:16.016" v="1039" actId="1076"/>
          <ac:picMkLst>
            <pc:docMk/>
            <pc:sldMk cId="873781622" sldId="1036"/>
            <ac:picMk id="20" creationId="{38DE6938-FC9F-DD1B-BDB0-BC5CDF99AF66}"/>
          </ac:picMkLst>
        </pc:picChg>
        <pc:picChg chg="mod ord replST">
          <ac:chgData name="wang di" userId="6c0d869067c4194b" providerId="LiveId" clId="{6377D18F-FBAF-4652-8F1D-3A8A3E811D29}" dt="2023-03-23T12:36:16.016" v="1039" actId="1076"/>
          <ac:picMkLst>
            <pc:docMk/>
            <pc:sldMk cId="873781622" sldId="1036"/>
            <ac:picMk id="22" creationId="{D501386D-348F-801B-FC35-813776817F2B}"/>
          </ac:picMkLst>
        </pc:picChg>
        <pc:picChg chg="add del mod">
          <ac:chgData name="wang di" userId="6c0d869067c4194b" providerId="LiveId" clId="{6377D18F-FBAF-4652-8F1D-3A8A3E811D29}" dt="2023-03-23T12:22:54.579" v="627" actId="478"/>
          <ac:picMkLst>
            <pc:docMk/>
            <pc:sldMk cId="873781622" sldId="1036"/>
            <ac:picMk id="23" creationId="{22598396-329A-55D8-8C41-11D4EAA06B2C}"/>
          </ac:picMkLst>
        </pc:picChg>
        <pc:picChg chg="mod ord replST">
          <ac:chgData name="wang di" userId="6c0d869067c4194b" providerId="LiveId" clId="{6377D18F-FBAF-4652-8F1D-3A8A3E811D29}" dt="2023-03-23T12:36:16.016" v="1039" actId="1076"/>
          <ac:picMkLst>
            <pc:docMk/>
            <pc:sldMk cId="873781622" sldId="1036"/>
            <ac:picMk id="25" creationId="{E03B2F17-BDE2-413E-796E-52724ED41122}"/>
          </ac:picMkLst>
        </pc:picChg>
        <pc:picChg chg="add del mod">
          <ac:chgData name="wang di" userId="6c0d869067c4194b" providerId="LiveId" clId="{6377D18F-FBAF-4652-8F1D-3A8A3E811D29}" dt="2023-03-23T12:23:24.272" v="659" actId="478"/>
          <ac:picMkLst>
            <pc:docMk/>
            <pc:sldMk cId="873781622" sldId="1036"/>
            <ac:picMk id="26" creationId="{87E442E3-9964-7086-6313-E2E91C48BA21}"/>
          </ac:picMkLst>
        </pc:picChg>
        <pc:picChg chg="mod">
          <ac:chgData name="wang di" userId="6c0d869067c4194b" providerId="LiveId" clId="{6377D18F-FBAF-4652-8F1D-3A8A3E811D29}" dt="2023-03-23T12:36:16.016" v="1039" actId="1076"/>
          <ac:picMkLst>
            <pc:docMk/>
            <pc:sldMk cId="873781622" sldId="1036"/>
            <ac:picMk id="28" creationId="{9B92556B-02EF-B6CB-A2B0-A41A802A9186}"/>
          </ac:picMkLst>
        </pc:picChg>
        <pc:picChg chg="mod ord replST">
          <ac:chgData name="wang di" userId="6c0d869067c4194b" providerId="LiveId" clId="{6377D18F-FBAF-4652-8F1D-3A8A3E811D29}" dt="2023-03-23T12:36:16.016" v="1039" actId="1076"/>
          <ac:picMkLst>
            <pc:docMk/>
            <pc:sldMk cId="873781622" sldId="1036"/>
            <ac:picMk id="30" creationId="{4D3EB3C7-4F3E-5974-4B51-F0AA9D95782E}"/>
          </ac:picMkLst>
        </pc:picChg>
        <pc:picChg chg="mod">
          <ac:chgData name="wang di" userId="6c0d869067c4194b" providerId="LiveId" clId="{6377D18F-FBAF-4652-8F1D-3A8A3E811D29}" dt="2023-03-23T12:36:16.016" v="1039" actId="1076"/>
          <ac:picMkLst>
            <pc:docMk/>
            <pc:sldMk cId="873781622" sldId="1036"/>
            <ac:picMk id="31" creationId="{72955EB6-7DD8-A3AA-3020-D46E17F3EB95}"/>
          </ac:picMkLst>
        </pc:picChg>
        <pc:picChg chg="add del mod">
          <ac:chgData name="wang di" userId="6c0d869067c4194b" providerId="LiveId" clId="{6377D18F-FBAF-4652-8F1D-3A8A3E811D29}" dt="2023-03-23T12:24:07.023" v="694" actId="478"/>
          <ac:picMkLst>
            <pc:docMk/>
            <pc:sldMk cId="873781622" sldId="1036"/>
            <ac:picMk id="32" creationId="{8EEB29A5-4286-A616-4671-FE68CC51F144}"/>
          </ac:picMkLst>
        </pc:picChg>
        <pc:picChg chg="mod">
          <ac:chgData name="wang di" userId="6c0d869067c4194b" providerId="LiveId" clId="{6377D18F-FBAF-4652-8F1D-3A8A3E811D29}" dt="2023-03-23T12:36:16.016" v="1039" actId="1076"/>
          <ac:picMkLst>
            <pc:docMk/>
            <pc:sldMk cId="873781622" sldId="1036"/>
            <ac:picMk id="34" creationId="{75B5C132-ECED-103E-4526-F4352C24DAE9}"/>
          </ac:picMkLst>
        </pc:picChg>
        <pc:picChg chg="mod ord replST">
          <ac:chgData name="wang di" userId="6c0d869067c4194b" providerId="LiveId" clId="{6377D18F-FBAF-4652-8F1D-3A8A3E811D29}" dt="2023-03-23T12:36:16.016" v="1039" actId="1076"/>
          <ac:picMkLst>
            <pc:docMk/>
            <pc:sldMk cId="873781622" sldId="1036"/>
            <ac:picMk id="35" creationId="{B295ABEA-5425-A7D4-2119-534ED7E45047}"/>
          </ac:picMkLst>
        </pc:picChg>
        <pc:picChg chg="add del mod">
          <ac:chgData name="wang di" userId="6c0d869067c4194b" providerId="LiveId" clId="{6377D18F-FBAF-4652-8F1D-3A8A3E811D29}" dt="2023-03-23T12:24:22.116" v="726" actId="478"/>
          <ac:picMkLst>
            <pc:docMk/>
            <pc:sldMk cId="873781622" sldId="1036"/>
            <ac:picMk id="36" creationId="{4D0AE70B-2560-2565-2FD8-4DF58FB17845}"/>
          </ac:picMkLst>
        </pc:picChg>
        <pc:picChg chg="mod ord replST">
          <ac:chgData name="wang di" userId="6c0d869067c4194b" providerId="LiveId" clId="{6377D18F-FBAF-4652-8F1D-3A8A3E811D29}" dt="2023-03-23T12:36:16.016" v="1039" actId="1076"/>
          <ac:picMkLst>
            <pc:docMk/>
            <pc:sldMk cId="873781622" sldId="1036"/>
            <ac:picMk id="38" creationId="{0839B0C3-DECC-C4C8-CD28-63F9215FE268}"/>
          </ac:picMkLst>
        </pc:picChg>
        <pc:picChg chg="del">
          <ac:chgData name="wang di" userId="6c0d869067c4194b" providerId="LiveId" clId="{6377D18F-FBAF-4652-8F1D-3A8A3E811D29}" dt="2023-03-23T11:54:01.853" v="159" actId="478"/>
          <ac:picMkLst>
            <pc:docMk/>
            <pc:sldMk cId="873781622" sldId="1036"/>
            <ac:picMk id="39" creationId="{BAD05FE0-B0D2-6516-75F9-F7B5B79FD909}"/>
          </ac:picMkLst>
        </pc:picChg>
        <pc:picChg chg="del mod replST">
          <ac:chgData name="wang di" userId="6c0d869067c4194b" providerId="LiveId" clId="{6377D18F-FBAF-4652-8F1D-3A8A3E811D29}" dt="2023-03-23T12:26:41.903" v="789" actId="478"/>
          <ac:picMkLst>
            <pc:docMk/>
            <pc:sldMk cId="873781622" sldId="1036"/>
            <ac:picMk id="41" creationId="{C8BAD093-41B8-5FCE-95E3-FBB9A0462C19}"/>
          </ac:picMkLst>
        </pc:picChg>
        <pc:picChg chg="del">
          <ac:chgData name="wang di" userId="6c0d869067c4194b" providerId="LiveId" clId="{6377D18F-FBAF-4652-8F1D-3A8A3E811D29}" dt="2023-03-23T11:54:00.286" v="157" actId="478"/>
          <ac:picMkLst>
            <pc:docMk/>
            <pc:sldMk cId="873781622" sldId="1036"/>
            <ac:picMk id="43" creationId="{EB2170BF-7165-D705-CEA4-5D579712CA35}"/>
          </ac:picMkLst>
        </pc:picChg>
        <pc:picChg chg="del mod ord replST">
          <ac:chgData name="wang di" userId="6c0d869067c4194b" providerId="LiveId" clId="{6377D18F-FBAF-4652-8F1D-3A8A3E811D29}" dt="2023-03-23T12:30:13.956" v="845" actId="478"/>
          <ac:picMkLst>
            <pc:docMk/>
            <pc:sldMk cId="873781622" sldId="1036"/>
            <ac:picMk id="46" creationId="{071E60C7-EF5B-5562-7B96-BBD01824E703}"/>
          </ac:picMkLst>
        </pc:picChg>
        <pc:picChg chg="mod">
          <ac:chgData name="wang di" userId="6c0d869067c4194b" providerId="LiveId" clId="{6377D18F-FBAF-4652-8F1D-3A8A3E811D29}" dt="2023-03-23T12:36:16.016" v="1039" actId="1076"/>
          <ac:picMkLst>
            <pc:docMk/>
            <pc:sldMk cId="873781622" sldId="1036"/>
            <ac:picMk id="50" creationId="{8977E0FE-EE46-2473-C485-3F9830D8FF7E}"/>
          </ac:picMkLst>
        </pc:picChg>
        <pc:picChg chg="mod">
          <ac:chgData name="wang di" userId="6c0d869067c4194b" providerId="LiveId" clId="{6377D18F-FBAF-4652-8F1D-3A8A3E811D29}" dt="2023-03-23T12:36:16.016" v="1039" actId="1076"/>
          <ac:picMkLst>
            <pc:docMk/>
            <pc:sldMk cId="873781622" sldId="1036"/>
            <ac:picMk id="51" creationId="{5FF947A5-1B65-8560-B811-145F59421A45}"/>
          </ac:picMkLst>
        </pc:picChg>
        <pc:picChg chg="del mod ord replST">
          <ac:chgData name="wang di" userId="6c0d869067c4194b" providerId="LiveId" clId="{6377D18F-FBAF-4652-8F1D-3A8A3E811D29}" dt="2023-03-23T12:31:02.937" v="877" actId="478"/>
          <ac:picMkLst>
            <pc:docMk/>
            <pc:sldMk cId="873781622" sldId="1036"/>
            <ac:picMk id="52" creationId="{2190F0F4-52EE-AAEC-2E6C-BE50AD4BD789}"/>
          </ac:picMkLst>
        </pc:picChg>
        <pc:picChg chg="mod">
          <ac:chgData name="wang di" userId="6c0d869067c4194b" providerId="LiveId" clId="{6377D18F-FBAF-4652-8F1D-3A8A3E811D29}" dt="2023-03-23T12:36:16.016" v="1039" actId="1076"/>
          <ac:picMkLst>
            <pc:docMk/>
            <pc:sldMk cId="873781622" sldId="1036"/>
            <ac:picMk id="53" creationId="{4BA3D778-B211-1B1F-A091-214D53DD701F}"/>
          </ac:picMkLst>
        </pc:picChg>
        <pc:picChg chg="del mod ord replST">
          <ac:chgData name="wang di" userId="6c0d869067c4194b" providerId="LiveId" clId="{6377D18F-FBAF-4652-8F1D-3A8A3E811D29}" dt="2023-03-23T12:31:35.245" v="909" actId="478"/>
          <ac:picMkLst>
            <pc:docMk/>
            <pc:sldMk cId="873781622" sldId="1036"/>
            <ac:picMk id="55" creationId="{D093CBA5-0FA8-0FBD-4C55-D4BA3D727965}"/>
          </ac:picMkLst>
        </pc:picChg>
        <pc:picChg chg="del mod ord replST">
          <ac:chgData name="wang di" userId="6c0d869067c4194b" providerId="LiveId" clId="{6377D18F-FBAF-4652-8F1D-3A8A3E811D29}" dt="2023-03-23T12:31:46.490" v="941" actId="478"/>
          <ac:picMkLst>
            <pc:docMk/>
            <pc:sldMk cId="873781622" sldId="1036"/>
            <ac:picMk id="58" creationId="{67FE577B-EAF3-2010-6618-DFD3694476DF}"/>
          </ac:picMkLst>
        </pc:picChg>
        <pc:picChg chg="del mod ord replST">
          <ac:chgData name="wang di" userId="6c0d869067c4194b" providerId="LiveId" clId="{6377D18F-FBAF-4652-8F1D-3A8A3E811D29}" dt="2023-03-23T12:32:04.039" v="973" actId="478"/>
          <ac:picMkLst>
            <pc:docMk/>
            <pc:sldMk cId="873781622" sldId="1036"/>
            <ac:picMk id="60" creationId="{8422FBDA-C885-2C8E-07D0-736BAF66546C}"/>
          </ac:picMkLst>
        </pc:picChg>
        <pc:picChg chg="mod">
          <ac:chgData name="wang di" userId="6c0d869067c4194b" providerId="LiveId" clId="{6377D18F-FBAF-4652-8F1D-3A8A3E811D29}" dt="2023-03-23T12:36:16.016" v="1039" actId="1076"/>
          <ac:picMkLst>
            <pc:docMk/>
            <pc:sldMk cId="873781622" sldId="1036"/>
            <ac:picMk id="62" creationId="{C04D820F-C46E-0CEF-FC1B-C040ECCE652B}"/>
          </ac:picMkLst>
        </pc:picChg>
        <pc:picChg chg="del mod ord replST">
          <ac:chgData name="wang di" userId="6c0d869067c4194b" providerId="LiveId" clId="{6377D18F-FBAF-4652-8F1D-3A8A3E811D29}" dt="2023-03-23T12:32:36.922" v="1006" actId="478"/>
          <ac:picMkLst>
            <pc:docMk/>
            <pc:sldMk cId="873781622" sldId="1036"/>
            <ac:picMk id="64" creationId="{36ED0536-C284-8A64-4243-5BE35C5B5B69}"/>
          </ac:picMkLst>
        </pc:picChg>
        <pc:picChg chg="mod ord replST">
          <ac:chgData name="wang di" userId="6c0d869067c4194b" providerId="LiveId" clId="{6377D18F-FBAF-4652-8F1D-3A8A3E811D29}" dt="2023-03-23T12:36:16.016" v="1039" actId="1076"/>
          <ac:picMkLst>
            <pc:docMk/>
            <pc:sldMk cId="873781622" sldId="1036"/>
            <ac:picMk id="66" creationId="{8B993F67-00CC-32DA-204D-9B7C4190BE7F}"/>
          </ac:picMkLst>
        </pc:picChg>
      </pc:sldChg>
      <pc:sldChg chg="new del">
        <pc:chgData name="wang di" userId="6c0d869067c4194b" providerId="LiveId" clId="{6377D18F-FBAF-4652-8F1D-3A8A3E811D29}" dt="2023-03-23T11:50:02.333" v="119" actId="2696"/>
        <pc:sldMkLst>
          <pc:docMk/>
          <pc:sldMk cId="1074203840" sldId="1036"/>
        </pc:sldMkLst>
      </pc:sldChg>
    </pc:docChg>
  </pc:docChgLst>
  <pc:docChgLst>
    <pc:chgData name="wang di" userId="6c0d869067c4194b" providerId="LiveId" clId="{59E7A669-61BD-4B39-927D-9C0EFA5092FE}"/>
    <pc:docChg chg="undo custSel delSld modSld">
      <pc:chgData name="wang di" userId="6c0d869067c4194b" providerId="LiveId" clId="{59E7A669-61BD-4B39-927D-9C0EFA5092FE}" dt="2022-08-15T05:20:26.472" v="327" actId="14100"/>
      <pc:docMkLst>
        <pc:docMk/>
      </pc:docMkLst>
      <pc:sldChg chg="addSp delSp modSp mod">
        <pc:chgData name="wang di" userId="6c0d869067c4194b" providerId="LiveId" clId="{59E7A669-61BD-4B39-927D-9C0EFA5092FE}" dt="2022-08-09T07:44:30.401" v="95" actId="14100"/>
        <pc:sldMkLst>
          <pc:docMk/>
          <pc:sldMk cId="0" sldId="828"/>
        </pc:sldMkLst>
        <pc:spChg chg="mod topLvl">
          <ac:chgData name="wang di" userId="6c0d869067c4194b" providerId="LiveId" clId="{59E7A669-61BD-4B39-927D-9C0EFA5092FE}" dt="2022-08-09T07:41:01.088" v="36" actId="478"/>
          <ac:spMkLst>
            <pc:docMk/>
            <pc:sldMk cId="0" sldId="828"/>
            <ac:spMk id="7" creationId="{00000000-0000-0000-0000-000000000000}"/>
          </ac:spMkLst>
        </pc:spChg>
        <pc:grpChg chg="del">
          <ac:chgData name="wang di" userId="6c0d869067c4194b" providerId="LiveId" clId="{59E7A669-61BD-4B39-927D-9C0EFA5092FE}" dt="2022-08-09T07:41:01.088" v="36" actId="478"/>
          <ac:grpSpMkLst>
            <pc:docMk/>
            <pc:sldMk cId="0" sldId="828"/>
            <ac:grpSpMk id="6" creationId="{00000000-0000-0000-0000-000000000000}"/>
          </ac:grpSpMkLst>
        </pc:grpChg>
        <pc:picChg chg="add mod">
          <ac:chgData name="wang di" userId="6c0d869067c4194b" providerId="LiveId" clId="{59E7A669-61BD-4B39-927D-9C0EFA5092FE}" dt="2022-08-09T07:41:20.745" v="42" actId="1076"/>
          <ac:picMkLst>
            <pc:docMk/>
            <pc:sldMk cId="0" sldId="828"/>
            <ac:picMk id="2" creationId="{0719514B-AE6F-BDBC-4830-45B82A1505BA}"/>
          </ac:picMkLst>
        </pc:picChg>
        <pc:picChg chg="del topLvl">
          <ac:chgData name="wang di" userId="6c0d869067c4194b" providerId="LiveId" clId="{59E7A669-61BD-4B39-927D-9C0EFA5092FE}" dt="2022-08-09T07:41:01.088" v="36" actId="478"/>
          <ac:picMkLst>
            <pc:docMk/>
            <pc:sldMk cId="0" sldId="828"/>
            <ac:picMk id="5" creationId="{00000000-0000-0000-0000-000000000000}"/>
          </ac:picMkLst>
        </pc:picChg>
        <pc:picChg chg="add del">
          <ac:chgData name="wang di" userId="6c0d869067c4194b" providerId="LiveId" clId="{59E7A669-61BD-4B39-927D-9C0EFA5092FE}" dt="2022-08-09T07:40:47.691" v="34"/>
          <ac:picMkLst>
            <pc:docMk/>
            <pc:sldMk cId="0" sldId="828"/>
            <ac:picMk id="1026" creationId="{D9EB992B-F5D9-F8AC-2570-B0AEC3ECBF5E}"/>
          </ac:picMkLst>
        </pc:picChg>
        <pc:picChg chg="mod">
          <ac:chgData name="wang di" userId="6c0d869067c4194b" providerId="LiveId" clId="{59E7A669-61BD-4B39-927D-9C0EFA5092FE}" dt="2022-08-09T07:44:30.401" v="95" actId="14100"/>
          <ac:picMkLst>
            <pc:docMk/>
            <pc:sldMk cId="0" sldId="828"/>
            <ac:picMk id="1028" creationId="{00000000-0000-0000-0000-000000000000}"/>
          </ac:picMkLst>
        </pc:picChg>
      </pc:sldChg>
      <pc:sldChg chg="addSp delSp modSp mod">
        <pc:chgData name="wang di" userId="6c0d869067c4194b" providerId="LiveId" clId="{59E7A669-61BD-4B39-927D-9C0EFA5092FE}" dt="2022-08-15T05:20:26.472" v="327" actId="14100"/>
        <pc:sldMkLst>
          <pc:docMk/>
          <pc:sldMk cId="0" sldId="951"/>
        </pc:sldMkLst>
        <pc:spChg chg="mod topLvl">
          <ac:chgData name="wang di" userId="6c0d869067c4194b" providerId="LiveId" clId="{59E7A669-61BD-4B39-927D-9C0EFA5092FE}" dt="2022-08-09T07:42:31.865" v="60" actId="478"/>
          <ac:spMkLst>
            <pc:docMk/>
            <pc:sldMk cId="0" sldId="951"/>
            <ac:spMk id="3" creationId="{00000000-0000-0000-0000-000000000000}"/>
          </ac:spMkLst>
        </pc:spChg>
        <pc:spChg chg="add mod">
          <ac:chgData name="wang di" userId="6c0d869067c4194b" providerId="LiveId" clId="{59E7A669-61BD-4B39-927D-9C0EFA5092FE}" dt="2022-08-15T05:20:26.472" v="327" actId="14100"/>
          <ac:spMkLst>
            <pc:docMk/>
            <pc:sldMk cId="0" sldId="951"/>
            <ac:spMk id="11" creationId="{1E350A3D-69CA-F797-C425-969C5CF262F3}"/>
          </ac:spMkLst>
        </pc:spChg>
        <pc:spChg chg="del">
          <ac:chgData name="wang di" userId="6c0d869067c4194b" providerId="LiveId" clId="{59E7A669-61BD-4B39-927D-9C0EFA5092FE}" dt="2022-08-15T05:15:01.960" v="256" actId="21"/>
          <ac:spMkLst>
            <pc:docMk/>
            <pc:sldMk cId="0" sldId="951"/>
            <ac:spMk id="23" creationId="{00000000-0000-0000-0000-000000000000}"/>
          </ac:spMkLst>
        </pc:spChg>
        <pc:spChg chg="del mod">
          <ac:chgData name="wang di" userId="6c0d869067c4194b" providerId="LiveId" clId="{59E7A669-61BD-4B39-927D-9C0EFA5092FE}" dt="2022-08-15T05:16:33.117" v="297" actId="21"/>
          <ac:spMkLst>
            <pc:docMk/>
            <pc:sldMk cId="0" sldId="951"/>
            <ac:spMk id="33" creationId="{00000000-0000-0000-0000-000000000000}"/>
          </ac:spMkLst>
        </pc:spChg>
        <pc:spChg chg="mod">
          <ac:chgData name="wang di" userId="6c0d869067c4194b" providerId="LiveId" clId="{59E7A669-61BD-4B39-927D-9C0EFA5092FE}" dt="2022-08-15T05:18:23.372" v="310" actId="1076"/>
          <ac:spMkLst>
            <pc:docMk/>
            <pc:sldMk cId="0" sldId="951"/>
            <ac:spMk id="35" creationId="{00000000-0000-0000-0000-000000000000}"/>
          </ac:spMkLst>
        </pc:spChg>
        <pc:grpChg chg="del">
          <ac:chgData name="wang di" userId="6c0d869067c4194b" providerId="LiveId" clId="{59E7A669-61BD-4B39-927D-9C0EFA5092FE}" dt="2022-08-09T07:42:31.865" v="60" actId="478"/>
          <ac:grpSpMkLst>
            <pc:docMk/>
            <pc:sldMk cId="0" sldId="951"/>
            <ac:grpSpMk id="4" creationId="{00000000-0000-0000-0000-000000000000}"/>
          </ac:grpSpMkLst>
        </pc:grpChg>
        <pc:picChg chg="del topLvl">
          <ac:chgData name="wang di" userId="6c0d869067c4194b" providerId="LiveId" clId="{59E7A669-61BD-4B39-927D-9C0EFA5092FE}" dt="2022-08-09T07:42:31.865" v="60" actId="478"/>
          <ac:picMkLst>
            <pc:docMk/>
            <pc:sldMk cId="0" sldId="951"/>
            <ac:picMk id="5" creationId="{00000000-0000-0000-0000-000000000000}"/>
          </ac:picMkLst>
        </pc:picChg>
        <pc:picChg chg="mod ord replST">
          <ac:chgData name="wang di" userId="6c0d869067c4194b" providerId="LiveId" clId="{59E7A669-61BD-4B39-927D-9C0EFA5092FE}" dt="2022-08-15T05:18:26.855" v="311" actId="1076"/>
          <ac:picMkLst>
            <pc:docMk/>
            <pc:sldMk cId="0" sldId="951"/>
            <ac:picMk id="5" creationId="{903A1745-CC38-E00D-E037-53F75DECCC35}"/>
          </ac:picMkLst>
        </pc:picChg>
        <pc:picChg chg="add mod">
          <ac:chgData name="wang di" userId="6c0d869067c4194b" providerId="LiveId" clId="{59E7A669-61BD-4B39-927D-9C0EFA5092FE}" dt="2022-08-09T07:42:35.348" v="62" actId="1076"/>
          <ac:picMkLst>
            <pc:docMk/>
            <pc:sldMk cId="0" sldId="951"/>
            <ac:picMk id="6" creationId="{F2E94E04-980A-E806-9E82-7B95DAAEDD6D}"/>
          </ac:picMkLst>
        </pc:picChg>
        <pc:picChg chg="del">
          <ac:chgData name="wang di" userId="6c0d869067c4194b" providerId="LiveId" clId="{59E7A669-61BD-4B39-927D-9C0EFA5092FE}" dt="2022-08-15T05:14:41.043" v="251" actId="478"/>
          <ac:picMkLst>
            <pc:docMk/>
            <pc:sldMk cId="0" sldId="951"/>
            <ac:picMk id="7" creationId="{00000000-0000-0000-0000-000000000000}"/>
          </ac:picMkLst>
        </pc:picChg>
        <pc:picChg chg="mod">
          <ac:chgData name="wang di" userId="6c0d869067c4194b" providerId="LiveId" clId="{59E7A669-61BD-4B39-927D-9C0EFA5092FE}" dt="2022-08-15T05:15:22.319" v="258" actId="1076"/>
          <ac:picMkLst>
            <pc:docMk/>
            <pc:sldMk cId="0" sldId="951"/>
            <ac:picMk id="8" creationId="{5C8587FC-5264-90E8-B096-D3DD88D60622}"/>
          </ac:picMkLst>
        </pc:picChg>
        <pc:picChg chg="del mod">
          <ac:chgData name="wang di" userId="6c0d869067c4194b" providerId="LiveId" clId="{59E7A669-61BD-4B39-927D-9C0EFA5092FE}" dt="2022-08-15T05:16:20.307" v="294" actId="478"/>
          <ac:picMkLst>
            <pc:docMk/>
            <pc:sldMk cId="0" sldId="951"/>
            <ac:picMk id="19" creationId="{00000000-0000-0000-0000-000000000000}"/>
          </ac:picMkLst>
        </pc:picChg>
        <pc:cxnChg chg="del">
          <ac:chgData name="wang di" userId="6c0d869067c4194b" providerId="LiveId" clId="{59E7A669-61BD-4B39-927D-9C0EFA5092FE}" dt="2022-08-15T05:14:42.793" v="253" actId="478"/>
          <ac:cxnSpMkLst>
            <pc:docMk/>
            <pc:sldMk cId="0" sldId="951"/>
            <ac:cxnSpMk id="20" creationId="{00000000-0000-0000-0000-000000000000}"/>
          </ac:cxnSpMkLst>
        </pc:cxnChg>
        <pc:cxnChg chg="del">
          <ac:chgData name="wang di" userId="6c0d869067c4194b" providerId="LiveId" clId="{59E7A669-61BD-4B39-927D-9C0EFA5092FE}" dt="2022-08-15T05:14:41.903" v="252" actId="478"/>
          <ac:cxnSpMkLst>
            <pc:docMk/>
            <pc:sldMk cId="0" sldId="951"/>
            <ac:cxnSpMk id="24" creationId="{00000000-0000-0000-0000-000000000000}"/>
          </ac:cxnSpMkLst>
        </pc:cxnChg>
        <pc:cxnChg chg="del">
          <ac:chgData name="wang di" userId="6c0d869067c4194b" providerId="LiveId" clId="{59E7A669-61BD-4B39-927D-9C0EFA5092FE}" dt="2022-08-15T05:14:51.104" v="254" actId="21"/>
          <ac:cxnSpMkLst>
            <pc:docMk/>
            <pc:sldMk cId="0" sldId="951"/>
            <ac:cxnSpMk id="27" creationId="{00000000-0000-0000-0000-000000000000}"/>
          </ac:cxnSpMkLst>
        </pc:cxnChg>
      </pc:sldChg>
      <pc:sldChg chg="addSp delSp modSp mod">
        <pc:chgData name="wang di" userId="6c0d869067c4194b" providerId="LiveId" clId="{59E7A669-61BD-4B39-927D-9C0EFA5092FE}" dt="2022-08-09T07:44:03.901" v="93"/>
        <pc:sldMkLst>
          <pc:docMk/>
          <pc:sldMk cId="0" sldId="981"/>
        </pc:sldMkLst>
        <pc:spChg chg="mod topLvl">
          <ac:chgData name="wang di" userId="6c0d869067c4194b" providerId="LiveId" clId="{59E7A669-61BD-4B39-927D-9C0EFA5092FE}" dt="2022-08-09T07:44:02.363" v="92" actId="478"/>
          <ac:spMkLst>
            <pc:docMk/>
            <pc:sldMk cId="0" sldId="981"/>
            <ac:spMk id="5" creationId="{00000000-0000-0000-0000-000000000000}"/>
          </ac:spMkLst>
        </pc:spChg>
        <pc:grpChg chg="del">
          <ac:chgData name="wang di" userId="6c0d869067c4194b" providerId="LiveId" clId="{59E7A669-61BD-4B39-927D-9C0EFA5092FE}" dt="2022-08-09T07:44:02.363" v="92" actId="478"/>
          <ac:grpSpMkLst>
            <pc:docMk/>
            <pc:sldMk cId="0" sldId="981"/>
            <ac:grpSpMk id="6" creationId="{00000000-0000-0000-0000-000000000000}"/>
          </ac:grpSpMkLst>
        </pc:grpChg>
        <pc:picChg chg="del topLvl">
          <ac:chgData name="wang di" userId="6c0d869067c4194b" providerId="LiveId" clId="{59E7A669-61BD-4B39-927D-9C0EFA5092FE}" dt="2022-08-09T07:44:02.363" v="92" actId="478"/>
          <ac:picMkLst>
            <pc:docMk/>
            <pc:sldMk cId="0" sldId="981"/>
            <ac:picMk id="4" creationId="{00000000-0000-0000-0000-000000000000}"/>
          </ac:picMkLst>
        </pc:picChg>
        <pc:picChg chg="add mod">
          <ac:chgData name="wang di" userId="6c0d869067c4194b" providerId="LiveId" clId="{59E7A669-61BD-4B39-927D-9C0EFA5092FE}" dt="2022-08-09T07:44:03.901" v="93"/>
          <ac:picMkLst>
            <pc:docMk/>
            <pc:sldMk cId="0" sldId="981"/>
            <ac:picMk id="7" creationId="{B9A01EBB-8C41-69DD-A06E-4CA1A69F0688}"/>
          </ac:picMkLst>
        </pc:picChg>
      </pc:sldChg>
      <pc:sldChg chg="addSp delSp modSp mod">
        <pc:chgData name="wang di" userId="6c0d869067c4194b" providerId="LiveId" clId="{59E7A669-61BD-4B39-927D-9C0EFA5092FE}" dt="2022-08-09T07:41:54.867" v="50"/>
        <pc:sldMkLst>
          <pc:docMk/>
          <pc:sldMk cId="0" sldId="987"/>
        </pc:sldMkLst>
        <pc:spChg chg="mod topLvl">
          <ac:chgData name="wang di" userId="6c0d869067c4194b" providerId="LiveId" clId="{59E7A669-61BD-4B39-927D-9C0EFA5092FE}" dt="2022-08-09T07:41:53.058" v="49" actId="478"/>
          <ac:spMkLst>
            <pc:docMk/>
            <pc:sldMk cId="0" sldId="987"/>
            <ac:spMk id="7" creationId="{00000000-0000-0000-0000-000000000000}"/>
          </ac:spMkLst>
        </pc:spChg>
        <pc:grpChg chg="del">
          <ac:chgData name="wang di" userId="6c0d869067c4194b" providerId="LiveId" clId="{59E7A669-61BD-4B39-927D-9C0EFA5092FE}" dt="2022-08-09T07:41:53.058" v="49" actId="478"/>
          <ac:grpSpMkLst>
            <pc:docMk/>
            <pc:sldMk cId="0" sldId="987"/>
            <ac:grpSpMk id="4" creationId="{00000000-0000-0000-0000-000000000000}"/>
          </ac:grpSpMkLst>
        </pc:grpChg>
        <pc:picChg chg="del topLvl">
          <ac:chgData name="wang di" userId="6c0d869067c4194b" providerId="LiveId" clId="{59E7A669-61BD-4B39-927D-9C0EFA5092FE}" dt="2022-08-09T07:41:53.058" v="49" actId="478"/>
          <ac:picMkLst>
            <pc:docMk/>
            <pc:sldMk cId="0" sldId="987"/>
            <ac:picMk id="5" creationId="{00000000-0000-0000-0000-000000000000}"/>
          </ac:picMkLst>
        </pc:picChg>
        <pc:picChg chg="add mod">
          <ac:chgData name="wang di" userId="6c0d869067c4194b" providerId="LiveId" clId="{59E7A669-61BD-4B39-927D-9C0EFA5092FE}" dt="2022-08-09T07:41:54.867" v="50"/>
          <ac:picMkLst>
            <pc:docMk/>
            <pc:sldMk cId="0" sldId="987"/>
            <ac:picMk id="9" creationId="{ACD834C3-2828-297B-B840-0D3E339BCA98}"/>
          </ac:picMkLst>
        </pc:picChg>
      </pc:sldChg>
      <pc:sldChg chg="addSp delSp modSp mod">
        <pc:chgData name="wang di" userId="6c0d869067c4194b" providerId="LiveId" clId="{59E7A669-61BD-4B39-927D-9C0EFA5092FE}" dt="2022-08-09T07:42:18.410" v="56" actId="1076"/>
        <pc:sldMkLst>
          <pc:docMk/>
          <pc:sldMk cId="0" sldId="989"/>
        </pc:sldMkLst>
        <pc:spChg chg="mod topLvl">
          <ac:chgData name="wang di" userId="6c0d869067c4194b" providerId="LiveId" clId="{59E7A669-61BD-4B39-927D-9C0EFA5092FE}" dt="2022-08-09T07:42:14.514" v="54" actId="478"/>
          <ac:spMkLst>
            <pc:docMk/>
            <pc:sldMk cId="0" sldId="989"/>
            <ac:spMk id="3" creationId="{00000000-0000-0000-0000-000000000000}"/>
          </ac:spMkLst>
        </pc:spChg>
        <pc:grpChg chg="del">
          <ac:chgData name="wang di" userId="6c0d869067c4194b" providerId="LiveId" clId="{59E7A669-61BD-4B39-927D-9C0EFA5092FE}" dt="2022-08-09T07:42:14.514" v="54" actId="478"/>
          <ac:grpSpMkLst>
            <pc:docMk/>
            <pc:sldMk cId="0" sldId="989"/>
            <ac:grpSpMk id="4" creationId="{00000000-0000-0000-0000-000000000000}"/>
          </ac:grpSpMkLst>
        </pc:grpChg>
        <pc:picChg chg="del topLvl">
          <ac:chgData name="wang di" userId="6c0d869067c4194b" providerId="LiveId" clId="{59E7A669-61BD-4B39-927D-9C0EFA5092FE}" dt="2022-08-09T07:42:14.514" v="54" actId="478"/>
          <ac:picMkLst>
            <pc:docMk/>
            <pc:sldMk cId="0" sldId="989"/>
            <ac:picMk id="5" creationId="{00000000-0000-0000-0000-000000000000}"/>
          </ac:picMkLst>
        </pc:picChg>
        <pc:picChg chg="add mod">
          <ac:chgData name="wang di" userId="6c0d869067c4194b" providerId="LiveId" clId="{59E7A669-61BD-4B39-927D-9C0EFA5092FE}" dt="2022-08-09T07:42:18.410" v="56" actId="1076"/>
          <ac:picMkLst>
            <pc:docMk/>
            <pc:sldMk cId="0" sldId="989"/>
            <ac:picMk id="8" creationId="{E7C21F23-E4AB-8405-610B-00FA0356CD94}"/>
          </ac:picMkLst>
        </pc:picChg>
      </pc:sldChg>
      <pc:sldChg chg="addSp delSp modSp mod">
        <pc:chgData name="wang di" userId="6c0d869067c4194b" providerId="LiveId" clId="{59E7A669-61BD-4B39-927D-9C0EFA5092FE}" dt="2022-08-09T07:42:42.617" v="65" actId="1076"/>
        <pc:sldMkLst>
          <pc:docMk/>
          <pc:sldMk cId="0" sldId="992"/>
        </pc:sldMkLst>
        <pc:spChg chg="mod topLvl">
          <ac:chgData name="wang di" userId="6c0d869067c4194b" providerId="LiveId" clId="{59E7A669-61BD-4B39-927D-9C0EFA5092FE}" dt="2022-08-09T07:42:39.324" v="63" actId="478"/>
          <ac:spMkLst>
            <pc:docMk/>
            <pc:sldMk cId="0" sldId="992"/>
            <ac:spMk id="3" creationId="{00000000-0000-0000-0000-000000000000}"/>
          </ac:spMkLst>
        </pc:spChg>
        <pc:grpChg chg="del">
          <ac:chgData name="wang di" userId="6c0d869067c4194b" providerId="LiveId" clId="{59E7A669-61BD-4B39-927D-9C0EFA5092FE}" dt="2022-08-09T07:42:39.324" v="63" actId="478"/>
          <ac:grpSpMkLst>
            <pc:docMk/>
            <pc:sldMk cId="0" sldId="992"/>
            <ac:grpSpMk id="4" creationId="{00000000-0000-0000-0000-000000000000}"/>
          </ac:grpSpMkLst>
        </pc:grpChg>
        <pc:picChg chg="del topLvl">
          <ac:chgData name="wang di" userId="6c0d869067c4194b" providerId="LiveId" clId="{59E7A669-61BD-4B39-927D-9C0EFA5092FE}" dt="2022-08-09T07:42:39.324" v="63" actId="478"/>
          <ac:picMkLst>
            <pc:docMk/>
            <pc:sldMk cId="0" sldId="992"/>
            <ac:picMk id="5" creationId="{00000000-0000-0000-0000-000000000000}"/>
          </ac:picMkLst>
        </pc:picChg>
        <pc:picChg chg="add mod">
          <ac:chgData name="wang di" userId="6c0d869067c4194b" providerId="LiveId" clId="{59E7A669-61BD-4B39-927D-9C0EFA5092FE}" dt="2022-08-09T07:42:42.617" v="65" actId="1076"/>
          <ac:picMkLst>
            <pc:docMk/>
            <pc:sldMk cId="0" sldId="992"/>
            <ac:picMk id="7" creationId="{C6F22242-E961-F48D-A991-0112054AB8B7}"/>
          </ac:picMkLst>
        </pc:picChg>
      </pc:sldChg>
      <pc:sldChg chg="addSp delSp modSp mod">
        <pc:chgData name="wang di" userId="6c0d869067c4194b" providerId="LiveId" clId="{59E7A669-61BD-4B39-927D-9C0EFA5092FE}" dt="2022-08-09T07:42:51.555" v="68" actId="1076"/>
        <pc:sldMkLst>
          <pc:docMk/>
          <pc:sldMk cId="0" sldId="994"/>
        </pc:sldMkLst>
        <pc:spChg chg="mod topLvl">
          <ac:chgData name="wang di" userId="6c0d869067c4194b" providerId="LiveId" clId="{59E7A669-61BD-4B39-927D-9C0EFA5092FE}" dt="2022-08-09T07:42:46.954" v="66" actId="478"/>
          <ac:spMkLst>
            <pc:docMk/>
            <pc:sldMk cId="0" sldId="994"/>
            <ac:spMk id="8" creationId="{00000000-0000-0000-0000-000000000000}"/>
          </ac:spMkLst>
        </pc:spChg>
        <pc:grpChg chg="del">
          <ac:chgData name="wang di" userId="6c0d869067c4194b" providerId="LiveId" clId="{59E7A669-61BD-4B39-927D-9C0EFA5092FE}" dt="2022-08-09T07:42:46.954" v="66" actId="478"/>
          <ac:grpSpMkLst>
            <pc:docMk/>
            <pc:sldMk cId="0" sldId="994"/>
            <ac:grpSpMk id="4" creationId="{00000000-0000-0000-0000-000000000000}"/>
          </ac:grpSpMkLst>
        </pc:grpChg>
        <pc:picChg chg="del topLvl">
          <ac:chgData name="wang di" userId="6c0d869067c4194b" providerId="LiveId" clId="{59E7A669-61BD-4B39-927D-9C0EFA5092FE}" dt="2022-08-09T07:42:46.954" v="66" actId="478"/>
          <ac:picMkLst>
            <pc:docMk/>
            <pc:sldMk cId="0" sldId="994"/>
            <ac:picMk id="7" creationId="{00000000-0000-0000-0000-000000000000}"/>
          </ac:picMkLst>
        </pc:picChg>
        <pc:picChg chg="add mod">
          <ac:chgData name="wang di" userId="6c0d869067c4194b" providerId="LiveId" clId="{59E7A669-61BD-4B39-927D-9C0EFA5092FE}" dt="2022-08-09T07:42:51.555" v="68" actId="1076"/>
          <ac:picMkLst>
            <pc:docMk/>
            <pc:sldMk cId="0" sldId="994"/>
            <ac:picMk id="11" creationId="{81FB6249-9D73-5D3D-9A1E-76F057B70CA4}"/>
          </ac:picMkLst>
        </pc:picChg>
      </pc:sldChg>
      <pc:sldChg chg="addSp delSp modSp mod">
        <pc:chgData name="wang di" userId="6c0d869067c4194b" providerId="LiveId" clId="{59E7A669-61BD-4B39-927D-9C0EFA5092FE}" dt="2022-08-09T07:43:00.170" v="71" actId="1076"/>
        <pc:sldMkLst>
          <pc:docMk/>
          <pc:sldMk cId="0" sldId="995"/>
        </pc:sldMkLst>
        <pc:spChg chg="mod topLvl">
          <ac:chgData name="wang di" userId="6c0d869067c4194b" providerId="LiveId" clId="{59E7A669-61BD-4B39-927D-9C0EFA5092FE}" dt="2022-08-09T07:42:55.219" v="69" actId="478"/>
          <ac:spMkLst>
            <pc:docMk/>
            <pc:sldMk cId="0" sldId="995"/>
            <ac:spMk id="17" creationId="{00000000-0000-0000-0000-000000000000}"/>
          </ac:spMkLst>
        </pc:spChg>
        <pc:grpChg chg="del">
          <ac:chgData name="wang di" userId="6c0d869067c4194b" providerId="LiveId" clId="{59E7A669-61BD-4B39-927D-9C0EFA5092FE}" dt="2022-08-09T07:42:55.219" v="69" actId="478"/>
          <ac:grpSpMkLst>
            <pc:docMk/>
            <pc:sldMk cId="0" sldId="995"/>
            <ac:grpSpMk id="14" creationId="{00000000-0000-0000-0000-000000000000}"/>
          </ac:grpSpMkLst>
        </pc:grpChg>
        <pc:picChg chg="add mod">
          <ac:chgData name="wang di" userId="6c0d869067c4194b" providerId="LiveId" clId="{59E7A669-61BD-4B39-927D-9C0EFA5092FE}" dt="2022-08-09T07:43:00.170" v="71" actId="1076"/>
          <ac:picMkLst>
            <pc:docMk/>
            <pc:sldMk cId="0" sldId="995"/>
            <ac:picMk id="2" creationId="{A32A2A41-BDE4-36E2-91BA-A4338AE875EA}"/>
          </ac:picMkLst>
        </pc:picChg>
        <pc:picChg chg="del topLvl">
          <ac:chgData name="wang di" userId="6c0d869067c4194b" providerId="LiveId" clId="{59E7A669-61BD-4B39-927D-9C0EFA5092FE}" dt="2022-08-09T07:42:55.219" v="69" actId="478"/>
          <ac:picMkLst>
            <pc:docMk/>
            <pc:sldMk cId="0" sldId="995"/>
            <ac:picMk id="16" creationId="{00000000-0000-0000-0000-000000000000}"/>
          </ac:picMkLst>
        </pc:picChg>
      </pc:sldChg>
      <pc:sldChg chg="addSp delSp modSp mod">
        <pc:chgData name="wang di" userId="6c0d869067c4194b" providerId="LiveId" clId="{59E7A669-61BD-4B39-927D-9C0EFA5092FE}" dt="2022-08-09T07:55:20.802" v="250" actId="1076"/>
        <pc:sldMkLst>
          <pc:docMk/>
          <pc:sldMk cId="0" sldId="996"/>
        </pc:sldMkLst>
        <pc:spChg chg="mod topLvl">
          <ac:chgData name="wang di" userId="6c0d869067c4194b" providerId="LiveId" clId="{59E7A669-61BD-4B39-927D-9C0EFA5092FE}" dt="2022-08-09T07:43:04.186" v="72" actId="478"/>
          <ac:spMkLst>
            <pc:docMk/>
            <pc:sldMk cId="0" sldId="996"/>
            <ac:spMk id="4" creationId="{00000000-0000-0000-0000-000000000000}"/>
          </ac:spMkLst>
        </pc:spChg>
        <pc:grpChg chg="del">
          <ac:chgData name="wang di" userId="6c0d869067c4194b" providerId="LiveId" clId="{59E7A669-61BD-4B39-927D-9C0EFA5092FE}" dt="2022-08-09T07:43:04.186" v="72" actId="478"/>
          <ac:grpSpMkLst>
            <pc:docMk/>
            <pc:sldMk cId="0" sldId="996"/>
            <ac:grpSpMk id="14" creationId="{00000000-0000-0000-0000-000000000000}"/>
          </ac:grpSpMkLst>
        </pc:grpChg>
        <pc:graphicFrameChg chg="mod modGraphic">
          <ac:chgData name="wang di" userId="6c0d869067c4194b" providerId="LiveId" clId="{59E7A669-61BD-4B39-927D-9C0EFA5092FE}" dt="2022-08-09T07:54:41.538" v="244" actId="1076"/>
          <ac:graphicFrameMkLst>
            <pc:docMk/>
            <pc:sldMk cId="0" sldId="996"/>
            <ac:graphicFrameMk id="36" creationId="{2CF5472A-D77F-6958-D25E-D3F186AB2E06}"/>
          </ac:graphicFrameMkLst>
        </pc:graphicFrameChg>
        <pc:picChg chg="add mod">
          <ac:chgData name="wang di" userId="6c0d869067c4194b" providerId="LiveId" clId="{59E7A669-61BD-4B39-927D-9C0EFA5092FE}" dt="2022-08-09T07:43:07.242" v="74" actId="1076"/>
          <ac:picMkLst>
            <pc:docMk/>
            <pc:sldMk cId="0" sldId="996"/>
            <ac:picMk id="2" creationId="{4C53959E-5179-AB36-9F1C-9081492D377A}"/>
          </ac:picMkLst>
        </pc:picChg>
        <pc:picChg chg="add del mod">
          <ac:chgData name="wang di" userId="6c0d869067c4194b" providerId="LiveId" clId="{59E7A669-61BD-4B39-927D-9C0EFA5092FE}" dt="2022-08-09T07:49:35.337" v="155" actId="478"/>
          <ac:picMkLst>
            <pc:docMk/>
            <pc:sldMk cId="0" sldId="996"/>
            <ac:picMk id="3" creationId="{5E74279E-E8E7-54FB-325A-7BD70840D189}"/>
          </ac:picMkLst>
        </pc:picChg>
        <pc:picChg chg="mod ord replST">
          <ac:chgData name="wang di" userId="6c0d869067c4194b" providerId="LiveId" clId="{59E7A669-61BD-4B39-927D-9C0EFA5092FE}" dt="2022-08-09T07:53:03.426" v="225" actId="1076"/>
          <ac:picMkLst>
            <pc:docMk/>
            <pc:sldMk cId="0" sldId="996"/>
            <ac:picMk id="8" creationId="{BA0327B4-0682-7B2B-1829-3CFCFED1860D}"/>
          </ac:picMkLst>
        </pc:picChg>
        <pc:picChg chg="add del mod">
          <ac:chgData name="wang di" userId="6c0d869067c4194b" providerId="LiveId" clId="{59E7A669-61BD-4B39-927D-9C0EFA5092FE}" dt="2022-08-09T07:50:49.344" v="200" actId="478"/>
          <ac:picMkLst>
            <pc:docMk/>
            <pc:sldMk cId="0" sldId="996"/>
            <ac:picMk id="9" creationId="{E861BA17-4A39-6E43-754E-58BD70432E1A}"/>
          </ac:picMkLst>
        </pc:picChg>
        <pc:picChg chg="mod ord replST">
          <ac:chgData name="wang di" userId="6c0d869067c4194b" providerId="LiveId" clId="{59E7A669-61BD-4B39-927D-9C0EFA5092FE}" dt="2022-08-09T07:55:20.802" v="250" actId="1076"/>
          <ac:picMkLst>
            <pc:docMk/>
            <pc:sldMk cId="0" sldId="996"/>
            <ac:picMk id="15" creationId="{954E580B-A1BF-ED75-BE1F-F8AB752C296C}"/>
          </ac:picMkLst>
        </pc:picChg>
        <pc:picChg chg="del topLvl">
          <ac:chgData name="wang di" userId="6c0d869067c4194b" providerId="LiveId" clId="{59E7A669-61BD-4B39-927D-9C0EFA5092FE}" dt="2022-08-09T07:43:04.186" v="72" actId="478"/>
          <ac:picMkLst>
            <pc:docMk/>
            <pc:sldMk cId="0" sldId="996"/>
            <ac:picMk id="16" creationId="{00000000-0000-0000-0000-000000000000}"/>
          </ac:picMkLst>
        </pc:picChg>
        <pc:picChg chg="mod">
          <ac:chgData name="wang di" userId="6c0d869067c4194b" providerId="LiveId" clId="{59E7A669-61BD-4B39-927D-9C0EFA5092FE}" dt="2022-08-09T07:54:09.561" v="240" actId="1076"/>
          <ac:picMkLst>
            <pc:docMk/>
            <pc:sldMk cId="0" sldId="996"/>
            <ac:picMk id="38" creationId="{0E215744-9D48-FF66-1E9F-A088827492DE}"/>
          </ac:picMkLst>
        </pc:picChg>
        <pc:picChg chg="mod">
          <ac:chgData name="wang di" userId="6c0d869067c4194b" providerId="LiveId" clId="{59E7A669-61BD-4B39-927D-9C0EFA5092FE}" dt="2022-08-09T07:54:50" v="246" actId="1076"/>
          <ac:picMkLst>
            <pc:docMk/>
            <pc:sldMk cId="0" sldId="996"/>
            <ac:picMk id="40" creationId="{27ABD150-9D6A-7BD6-6FC5-E9B6D80055B3}"/>
          </ac:picMkLst>
        </pc:picChg>
        <pc:picChg chg="mod">
          <ac:chgData name="wang di" userId="6c0d869067c4194b" providerId="LiveId" clId="{59E7A669-61BD-4B39-927D-9C0EFA5092FE}" dt="2022-08-09T07:54:13.881" v="241" actId="1076"/>
          <ac:picMkLst>
            <pc:docMk/>
            <pc:sldMk cId="0" sldId="996"/>
            <ac:picMk id="42" creationId="{B177062D-062D-FC13-6A73-7E55CC342CD2}"/>
          </ac:picMkLst>
        </pc:picChg>
        <pc:picChg chg="mod">
          <ac:chgData name="wang di" userId="6c0d869067c4194b" providerId="LiveId" clId="{59E7A669-61BD-4B39-927D-9C0EFA5092FE}" dt="2022-08-09T07:54:17.513" v="242" actId="1076"/>
          <ac:picMkLst>
            <pc:docMk/>
            <pc:sldMk cId="0" sldId="996"/>
            <ac:picMk id="44" creationId="{C2195998-A158-5FDF-0385-EC9B15E094CF}"/>
          </ac:picMkLst>
        </pc:picChg>
        <pc:picChg chg="mod">
          <ac:chgData name="wang di" userId="6c0d869067c4194b" providerId="LiveId" clId="{59E7A669-61BD-4B39-927D-9C0EFA5092FE}" dt="2022-08-09T07:54:04.641" v="238" actId="1076"/>
          <ac:picMkLst>
            <pc:docMk/>
            <pc:sldMk cId="0" sldId="996"/>
            <ac:picMk id="46" creationId="{EA517D9D-2E43-645A-C436-B7EE0B68F310}"/>
          </ac:picMkLst>
        </pc:picChg>
        <pc:picChg chg="mod">
          <ac:chgData name="wang di" userId="6c0d869067c4194b" providerId="LiveId" clId="{59E7A669-61BD-4B39-927D-9C0EFA5092FE}" dt="2022-08-09T07:54:53.114" v="247" actId="1076"/>
          <ac:picMkLst>
            <pc:docMk/>
            <pc:sldMk cId="0" sldId="996"/>
            <ac:picMk id="51" creationId="{9333976B-021A-289E-DDC9-570A97955CA1}"/>
          </ac:picMkLst>
        </pc:picChg>
        <pc:picChg chg="mod">
          <ac:chgData name="wang di" userId="6c0d869067c4194b" providerId="LiveId" clId="{59E7A669-61BD-4B39-927D-9C0EFA5092FE}" dt="2022-08-09T07:55:07.776" v="249" actId="1076"/>
          <ac:picMkLst>
            <pc:docMk/>
            <pc:sldMk cId="0" sldId="996"/>
            <ac:picMk id="53" creationId="{68BD7AFC-4AAC-0AE4-A800-50B91DAD1C33}"/>
          </ac:picMkLst>
        </pc:picChg>
        <pc:picChg chg="mod">
          <ac:chgData name="wang di" userId="6c0d869067c4194b" providerId="LiveId" clId="{59E7A669-61BD-4B39-927D-9C0EFA5092FE}" dt="2022-08-09T07:54:55.801" v="248" actId="1076"/>
          <ac:picMkLst>
            <pc:docMk/>
            <pc:sldMk cId="0" sldId="996"/>
            <ac:picMk id="55" creationId="{D1141256-99BF-038E-B4F1-E9FAD1174FCA}"/>
          </ac:picMkLst>
        </pc:picChg>
      </pc:sldChg>
      <pc:sldChg chg="addSp delSp modSp mod">
        <pc:chgData name="wang di" userId="6c0d869067c4194b" providerId="LiveId" clId="{59E7A669-61BD-4B39-927D-9C0EFA5092FE}" dt="2022-08-09T07:43:30.745" v="83" actId="1076"/>
        <pc:sldMkLst>
          <pc:docMk/>
          <pc:sldMk cId="0" sldId="997"/>
        </pc:sldMkLst>
        <pc:spChg chg="mod topLvl">
          <ac:chgData name="wang di" userId="6c0d869067c4194b" providerId="LiveId" clId="{59E7A669-61BD-4B39-927D-9C0EFA5092FE}" dt="2022-08-09T07:43:26.697" v="81" actId="478"/>
          <ac:spMkLst>
            <pc:docMk/>
            <pc:sldMk cId="0" sldId="997"/>
            <ac:spMk id="4" creationId="{00000000-0000-0000-0000-000000000000}"/>
          </ac:spMkLst>
        </pc:spChg>
        <pc:grpChg chg="del">
          <ac:chgData name="wang di" userId="6c0d869067c4194b" providerId="LiveId" clId="{59E7A669-61BD-4B39-927D-9C0EFA5092FE}" dt="2022-08-09T07:43:26.697" v="81" actId="478"/>
          <ac:grpSpMkLst>
            <pc:docMk/>
            <pc:sldMk cId="0" sldId="997"/>
            <ac:grpSpMk id="2" creationId="{00000000-0000-0000-0000-000000000000}"/>
          </ac:grpSpMkLst>
        </pc:grpChg>
        <pc:picChg chg="add mod">
          <ac:chgData name="wang di" userId="6c0d869067c4194b" providerId="LiveId" clId="{59E7A669-61BD-4B39-927D-9C0EFA5092FE}" dt="2022-08-09T07:43:30.745" v="83" actId="1076"/>
          <ac:picMkLst>
            <pc:docMk/>
            <pc:sldMk cId="0" sldId="997"/>
            <ac:picMk id="6" creationId="{B7C1D6BE-834D-D619-A6F0-712B1D1596DB}"/>
          </ac:picMkLst>
        </pc:picChg>
        <pc:picChg chg="del topLvl">
          <ac:chgData name="wang di" userId="6c0d869067c4194b" providerId="LiveId" clId="{59E7A669-61BD-4B39-927D-9C0EFA5092FE}" dt="2022-08-09T07:43:26.697" v="81" actId="478"/>
          <ac:picMkLst>
            <pc:docMk/>
            <pc:sldMk cId="0" sldId="997"/>
            <ac:picMk id="16" creationId="{00000000-0000-0000-0000-000000000000}"/>
          </ac:picMkLst>
        </pc:picChg>
      </pc:sldChg>
      <pc:sldChg chg="addSp delSp modSp mod">
        <pc:chgData name="wang di" userId="6c0d869067c4194b" providerId="LiveId" clId="{59E7A669-61BD-4B39-927D-9C0EFA5092FE}" dt="2022-08-09T07:43:51.430" v="89"/>
        <pc:sldMkLst>
          <pc:docMk/>
          <pc:sldMk cId="0" sldId="999"/>
        </pc:sldMkLst>
        <pc:spChg chg="mod topLvl">
          <ac:chgData name="wang di" userId="6c0d869067c4194b" providerId="LiveId" clId="{59E7A669-61BD-4B39-927D-9C0EFA5092FE}" dt="2022-08-09T07:43:49.707" v="88" actId="478"/>
          <ac:spMkLst>
            <pc:docMk/>
            <pc:sldMk cId="0" sldId="999"/>
            <ac:spMk id="7" creationId="{00000000-0000-0000-0000-000000000000}"/>
          </ac:spMkLst>
        </pc:spChg>
        <pc:grpChg chg="del">
          <ac:chgData name="wang di" userId="6c0d869067c4194b" providerId="LiveId" clId="{59E7A669-61BD-4B39-927D-9C0EFA5092FE}" dt="2022-08-09T07:43:49.707" v="88" actId="478"/>
          <ac:grpSpMkLst>
            <pc:docMk/>
            <pc:sldMk cId="0" sldId="999"/>
            <ac:grpSpMk id="2" creationId="{00000000-0000-0000-0000-000000000000}"/>
          </ac:grpSpMkLst>
        </pc:grpChg>
        <pc:picChg chg="del topLvl">
          <ac:chgData name="wang di" userId="6c0d869067c4194b" providerId="LiveId" clId="{59E7A669-61BD-4B39-927D-9C0EFA5092FE}" dt="2022-08-09T07:43:49.707" v="88" actId="478"/>
          <ac:picMkLst>
            <pc:docMk/>
            <pc:sldMk cId="0" sldId="999"/>
            <ac:picMk id="4" creationId="{00000000-0000-0000-0000-000000000000}"/>
          </ac:picMkLst>
        </pc:picChg>
        <pc:picChg chg="add mod">
          <ac:chgData name="wang di" userId="6c0d869067c4194b" providerId="LiveId" clId="{59E7A669-61BD-4B39-927D-9C0EFA5092FE}" dt="2022-08-09T07:43:51.430" v="89"/>
          <ac:picMkLst>
            <pc:docMk/>
            <pc:sldMk cId="0" sldId="999"/>
            <ac:picMk id="14" creationId="{BC281AEC-E2C5-63E0-DB8E-D1A204D44FAC}"/>
          </ac:picMkLst>
        </pc:picChg>
      </pc:sldChg>
      <pc:sldChg chg="addSp delSp modSp mod">
        <pc:chgData name="wang di" userId="6c0d869067c4194b" providerId="LiveId" clId="{59E7A669-61BD-4B39-927D-9C0EFA5092FE}" dt="2022-08-09T07:43:46.611" v="87"/>
        <pc:sldMkLst>
          <pc:docMk/>
          <pc:sldMk cId="0" sldId="1000"/>
        </pc:sldMkLst>
        <pc:spChg chg="mod topLvl">
          <ac:chgData name="wang di" userId="6c0d869067c4194b" providerId="LiveId" clId="{59E7A669-61BD-4B39-927D-9C0EFA5092FE}" dt="2022-08-09T07:43:36.654" v="84" actId="21"/>
          <ac:spMkLst>
            <pc:docMk/>
            <pc:sldMk cId="0" sldId="1000"/>
            <ac:spMk id="4" creationId="{00000000-0000-0000-0000-000000000000}"/>
          </ac:spMkLst>
        </pc:spChg>
        <pc:grpChg chg="del">
          <ac:chgData name="wang di" userId="6c0d869067c4194b" providerId="LiveId" clId="{59E7A669-61BD-4B39-927D-9C0EFA5092FE}" dt="2022-08-09T07:43:36.654" v="84" actId="21"/>
          <ac:grpSpMkLst>
            <pc:docMk/>
            <pc:sldMk cId="0" sldId="1000"/>
            <ac:grpSpMk id="2" creationId="{00000000-0000-0000-0000-000000000000}"/>
          </ac:grpSpMkLst>
        </pc:grpChg>
        <pc:picChg chg="del topLvl">
          <ac:chgData name="wang di" userId="6c0d869067c4194b" providerId="LiveId" clId="{59E7A669-61BD-4B39-927D-9C0EFA5092FE}" dt="2022-08-09T07:43:36.654" v="84" actId="21"/>
          <ac:picMkLst>
            <pc:docMk/>
            <pc:sldMk cId="0" sldId="1000"/>
            <ac:picMk id="3" creationId="{00000000-0000-0000-0000-000000000000}"/>
          </ac:picMkLst>
        </pc:picChg>
        <pc:picChg chg="add del mod">
          <ac:chgData name="wang di" userId="6c0d869067c4194b" providerId="LiveId" clId="{59E7A669-61BD-4B39-927D-9C0EFA5092FE}" dt="2022-08-09T07:43:44.881" v="86" actId="478"/>
          <ac:picMkLst>
            <pc:docMk/>
            <pc:sldMk cId="0" sldId="1000"/>
            <ac:picMk id="5" creationId="{22F138D1-5B54-D125-067B-08D498815318}"/>
          </ac:picMkLst>
        </pc:picChg>
        <pc:picChg chg="add mod">
          <ac:chgData name="wang di" userId="6c0d869067c4194b" providerId="LiveId" clId="{59E7A669-61BD-4B39-927D-9C0EFA5092FE}" dt="2022-08-09T07:43:46.611" v="87"/>
          <ac:picMkLst>
            <pc:docMk/>
            <pc:sldMk cId="0" sldId="1000"/>
            <ac:picMk id="17" creationId="{D96283AC-3A92-49B7-4A30-8423A1B66E2D}"/>
          </ac:picMkLst>
        </pc:picChg>
      </pc:sldChg>
      <pc:sldChg chg="addSp delSp modSp mod">
        <pc:chgData name="wang di" userId="6c0d869067c4194b" providerId="LiveId" clId="{59E7A669-61BD-4B39-927D-9C0EFA5092FE}" dt="2022-08-09T07:42:08.651" v="53" actId="1076"/>
        <pc:sldMkLst>
          <pc:docMk/>
          <pc:sldMk cId="0" sldId="1001"/>
        </pc:sldMkLst>
        <pc:spChg chg="mod topLvl">
          <ac:chgData name="wang di" userId="6c0d869067c4194b" providerId="LiveId" clId="{59E7A669-61BD-4B39-927D-9C0EFA5092FE}" dt="2022-08-09T07:42:05.474" v="51" actId="478"/>
          <ac:spMkLst>
            <pc:docMk/>
            <pc:sldMk cId="0" sldId="1001"/>
            <ac:spMk id="6" creationId="{00000000-0000-0000-0000-000000000000}"/>
          </ac:spMkLst>
        </pc:spChg>
        <pc:grpChg chg="del">
          <ac:chgData name="wang di" userId="6c0d869067c4194b" providerId="LiveId" clId="{59E7A669-61BD-4B39-927D-9C0EFA5092FE}" dt="2022-08-09T07:42:05.474" v="51" actId="478"/>
          <ac:grpSpMkLst>
            <pc:docMk/>
            <pc:sldMk cId="0" sldId="1001"/>
            <ac:grpSpMk id="4" creationId="{00000000-0000-0000-0000-000000000000}"/>
          </ac:grpSpMkLst>
        </pc:grpChg>
        <pc:picChg chg="del topLvl">
          <ac:chgData name="wang di" userId="6c0d869067c4194b" providerId="LiveId" clId="{59E7A669-61BD-4B39-927D-9C0EFA5092FE}" dt="2022-08-09T07:42:05.474" v="51" actId="478"/>
          <ac:picMkLst>
            <pc:docMk/>
            <pc:sldMk cId="0" sldId="1001"/>
            <ac:picMk id="5" creationId="{00000000-0000-0000-0000-000000000000}"/>
          </ac:picMkLst>
        </pc:picChg>
        <pc:picChg chg="add mod">
          <ac:chgData name="wang di" userId="6c0d869067c4194b" providerId="LiveId" clId="{59E7A669-61BD-4B39-927D-9C0EFA5092FE}" dt="2022-08-09T07:42:08.651" v="53" actId="1076"/>
          <ac:picMkLst>
            <pc:docMk/>
            <pc:sldMk cId="0" sldId="1001"/>
            <ac:picMk id="11" creationId="{DAC624EC-7DED-5E7B-9DC8-38A6761FFF84}"/>
          </ac:picMkLst>
        </pc:picChg>
      </pc:sldChg>
      <pc:sldChg chg="addSp delSp modSp mod">
        <pc:chgData name="wang di" userId="6c0d869067c4194b" providerId="LiveId" clId="{59E7A669-61BD-4B39-927D-9C0EFA5092FE}" dt="2022-08-09T07:41:48.427" v="48" actId="1076"/>
        <pc:sldMkLst>
          <pc:docMk/>
          <pc:sldMk cId="0" sldId="1018"/>
        </pc:sldMkLst>
        <pc:spChg chg="mod topLvl">
          <ac:chgData name="wang di" userId="6c0d869067c4194b" providerId="LiveId" clId="{59E7A669-61BD-4B39-927D-9C0EFA5092FE}" dt="2022-08-09T07:41:42.019" v="46" actId="478"/>
          <ac:spMkLst>
            <pc:docMk/>
            <pc:sldMk cId="0" sldId="1018"/>
            <ac:spMk id="4" creationId="{00000000-0000-0000-0000-000000000000}"/>
          </ac:spMkLst>
        </pc:spChg>
        <pc:grpChg chg="del">
          <ac:chgData name="wang di" userId="6c0d869067c4194b" providerId="LiveId" clId="{59E7A669-61BD-4B39-927D-9C0EFA5092FE}" dt="2022-08-09T07:41:42.019" v="46" actId="478"/>
          <ac:grpSpMkLst>
            <pc:docMk/>
            <pc:sldMk cId="0" sldId="1018"/>
            <ac:grpSpMk id="6" creationId="{00000000-0000-0000-0000-000000000000}"/>
          </ac:grpSpMkLst>
        </pc:grpChg>
        <pc:picChg chg="del topLvl">
          <ac:chgData name="wang di" userId="6c0d869067c4194b" providerId="LiveId" clId="{59E7A669-61BD-4B39-927D-9C0EFA5092FE}" dt="2022-08-09T07:41:42.019" v="46" actId="478"/>
          <ac:picMkLst>
            <pc:docMk/>
            <pc:sldMk cId="0" sldId="1018"/>
            <ac:picMk id="2" creationId="{00000000-0000-0000-0000-000000000000}"/>
          </ac:picMkLst>
        </pc:picChg>
        <pc:picChg chg="add mod">
          <ac:chgData name="wang di" userId="6c0d869067c4194b" providerId="LiveId" clId="{59E7A669-61BD-4B39-927D-9C0EFA5092FE}" dt="2022-08-09T07:41:48.427" v="48" actId="1076"/>
          <ac:picMkLst>
            <pc:docMk/>
            <pc:sldMk cId="0" sldId="1018"/>
            <ac:picMk id="9" creationId="{84C9833C-FE50-C075-BEC9-BEC91747931E}"/>
          </ac:picMkLst>
        </pc:picChg>
      </pc:sldChg>
      <pc:sldChg chg="addSp delSp modSp mod">
        <pc:chgData name="wang di" userId="6c0d869067c4194b" providerId="LiveId" clId="{59E7A669-61BD-4B39-927D-9C0EFA5092FE}" dt="2022-08-09T07:42:27.011" v="59" actId="1076"/>
        <pc:sldMkLst>
          <pc:docMk/>
          <pc:sldMk cId="0" sldId="1019"/>
        </pc:sldMkLst>
        <pc:spChg chg="mod topLvl">
          <ac:chgData name="wang di" userId="6c0d869067c4194b" providerId="LiveId" clId="{59E7A669-61BD-4B39-927D-9C0EFA5092FE}" dt="2022-08-09T07:42:23.634" v="57" actId="478"/>
          <ac:spMkLst>
            <pc:docMk/>
            <pc:sldMk cId="0" sldId="1019"/>
            <ac:spMk id="4" creationId="{00000000-0000-0000-0000-000000000000}"/>
          </ac:spMkLst>
        </pc:spChg>
        <pc:grpChg chg="del">
          <ac:chgData name="wang di" userId="6c0d869067c4194b" providerId="LiveId" clId="{59E7A669-61BD-4B39-927D-9C0EFA5092FE}" dt="2022-08-09T07:42:23.634" v="57" actId="478"/>
          <ac:grpSpMkLst>
            <pc:docMk/>
            <pc:sldMk cId="0" sldId="1019"/>
            <ac:grpSpMk id="6" creationId="{00000000-0000-0000-0000-000000000000}"/>
          </ac:grpSpMkLst>
        </pc:grpChg>
        <pc:picChg chg="del topLvl">
          <ac:chgData name="wang di" userId="6c0d869067c4194b" providerId="LiveId" clId="{59E7A669-61BD-4B39-927D-9C0EFA5092FE}" dt="2022-08-09T07:42:23.634" v="57" actId="478"/>
          <ac:picMkLst>
            <pc:docMk/>
            <pc:sldMk cId="0" sldId="1019"/>
            <ac:picMk id="2" creationId="{00000000-0000-0000-0000-000000000000}"/>
          </ac:picMkLst>
        </pc:picChg>
        <pc:picChg chg="add mod">
          <ac:chgData name="wang di" userId="6c0d869067c4194b" providerId="LiveId" clId="{59E7A669-61BD-4B39-927D-9C0EFA5092FE}" dt="2022-08-09T07:42:27.011" v="59" actId="1076"/>
          <ac:picMkLst>
            <pc:docMk/>
            <pc:sldMk cId="0" sldId="1019"/>
            <ac:picMk id="9" creationId="{18CC7BFD-1CFB-49EB-0E12-FA6F27ABED45}"/>
          </ac:picMkLst>
        </pc:picChg>
      </pc:sldChg>
      <pc:sldChg chg="addSp delSp modSp mod">
        <pc:chgData name="wang di" userId="6c0d869067c4194b" providerId="LiveId" clId="{59E7A669-61BD-4B39-927D-9C0EFA5092FE}" dt="2022-08-09T07:43:22.097" v="80" actId="1076"/>
        <pc:sldMkLst>
          <pc:docMk/>
          <pc:sldMk cId="0" sldId="1021"/>
        </pc:sldMkLst>
        <pc:spChg chg="mod topLvl">
          <ac:chgData name="wang di" userId="6c0d869067c4194b" providerId="LiveId" clId="{59E7A669-61BD-4B39-927D-9C0EFA5092FE}" dt="2022-08-09T07:43:19.313" v="78" actId="478"/>
          <ac:spMkLst>
            <pc:docMk/>
            <pc:sldMk cId="0" sldId="1021"/>
            <ac:spMk id="4" creationId="{00000000-0000-0000-0000-000000000000}"/>
          </ac:spMkLst>
        </pc:spChg>
        <pc:grpChg chg="del">
          <ac:chgData name="wang di" userId="6c0d869067c4194b" providerId="LiveId" clId="{59E7A669-61BD-4B39-927D-9C0EFA5092FE}" dt="2022-08-09T07:43:19.313" v="78" actId="478"/>
          <ac:grpSpMkLst>
            <pc:docMk/>
            <pc:sldMk cId="0" sldId="1021"/>
            <ac:grpSpMk id="6" creationId="{00000000-0000-0000-0000-000000000000}"/>
          </ac:grpSpMkLst>
        </pc:grpChg>
        <pc:picChg chg="del topLvl">
          <ac:chgData name="wang di" userId="6c0d869067c4194b" providerId="LiveId" clId="{59E7A669-61BD-4B39-927D-9C0EFA5092FE}" dt="2022-08-09T07:43:19.313" v="78" actId="478"/>
          <ac:picMkLst>
            <pc:docMk/>
            <pc:sldMk cId="0" sldId="1021"/>
            <ac:picMk id="2" creationId="{00000000-0000-0000-0000-000000000000}"/>
          </ac:picMkLst>
        </pc:picChg>
        <pc:picChg chg="add mod">
          <ac:chgData name="wang di" userId="6c0d869067c4194b" providerId="LiveId" clId="{59E7A669-61BD-4B39-927D-9C0EFA5092FE}" dt="2022-08-09T07:43:22.097" v="80" actId="1076"/>
          <ac:picMkLst>
            <pc:docMk/>
            <pc:sldMk cId="0" sldId="1021"/>
            <ac:picMk id="9" creationId="{522DEB09-B710-52F0-8ABF-5D86D85414B0}"/>
          </ac:picMkLst>
        </pc:picChg>
      </pc:sldChg>
      <pc:sldChg chg="addSp delSp modSp mod">
        <pc:chgData name="wang di" userId="6c0d869067c4194b" providerId="LiveId" clId="{59E7A669-61BD-4B39-927D-9C0EFA5092FE}" dt="2022-08-09T07:43:57.187" v="91"/>
        <pc:sldMkLst>
          <pc:docMk/>
          <pc:sldMk cId="0" sldId="1022"/>
        </pc:sldMkLst>
        <pc:spChg chg="mod topLvl">
          <ac:chgData name="wang di" userId="6c0d869067c4194b" providerId="LiveId" clId="{59E7A669-61BD-4B39-927D-9C0EFA5092FE}" dt="2022-08-09T07:43:55.404" v="90" actId="478"/>
          <ac:spMkLst>
            <pc:docMk/>
            <pc:sldMk cId="0" sldId="1022"/>
            <ac:spMk id="4" creationId="{00000000-0000-0000-0000-000000000000}"/>
          </ac:spMkLst>
        </pc:spChg>
        <pc:grpChg chg="del">
          <ac:chgData name="wang di" userId="6c0d869067c4194b" providerId="LiveId" clId="{59E7A669-61BD-4B39-927D-9C0EFA5092FE}" dt="2022-08-09T07:43:55.404" v="90" actId="478"/>
          <ac:grpSpMkLst>
            <pc:docMk/>
            <pc:sldMk cId="0" sldId="1022"/>
            <ac:grpSpMk id="6" creationId="{00000000-0000-0000-0000-000000000000}"/>
          </ac:grpSpMkLst>
        </pc:grpChg>
        <pc:picChg chg="del topLvl">
          <ac:chgData name="wang di" userId="6c0d869067c4194b" providerId="LiveId" clId="{59E7A669-61BD-4B39-927D-9C0EFA5092FE}" dt="2022-08-09T07:43:55.404" v="90" actId="478"/>
          <ac:picMkLst>
            <pc:docMk/>
            <pc:sldMk cId="0" sldId="1022"/>
            <ac:picMk id="2" creationId="{00000000-0000-0000-0000-000000000000}"/>
          </ac:picMkLst>
        </pc:picChg>
        <pc:picChg chg="add mod">
          <ac:chgData name="wang di" userId="6c0d869067c4194b" providerId="LiveId" clId="{59E7A669-61BD-4B39-927D-9C0EFA5092FE}" dt="2022-08-09T07:43:57.187" v="91"/>
          <ac:picMkLst>
            <pc:docMk/>
            <pc:sldMk cId="0" sldId="1022"/>
            <ac:picMk id="9" creationId="{C9F2C8E4-BDE3-79DC-A2BA-1FD12278EE2B}"/>
          </ac:picMkLst>
        </pc:picChg>
      </pc:sldChg>
      <pc:sldChg chg="addSp delSp modSp mod">
        <pc:chgData name="wang di" userId="6c0d869067c4194b" providerId="LiveId" clId="{59E7A669-61BD-4B39-927D-9C0EFA5092FE}" dt="2022-08-09T07:44:21.273" v="94" actId="1076"/>
        <pc:sldMkLst>
          <pc:docMk/>
          <pc:sldMk cId="1917354270" sldId="1023"/>
        </pc:sldMkLst>
        <pc:spChg chg="mod topLvl">
          <ac:chgData name="wang di" userId="6c0d869067c4194b" providerId="LiveId" clId="{59E7A669-61BD-4B39-927D-9C0EFA5092FE}" dt="2022-08-09T07:41:31.698" v="43" actId="478"/>
          <ac:spMkLst>
            <pc:docMk/>
            <pc:sldMk cId="1917354270" sldId="1023"/>
            <ac:spMk id="4" creationId="{00000000-0000-0000-0000-000000000000}"/>
          </ac:spMkLst>
        </pc:spChg>
        <pc:grpChg chg="del">
          <ac:chgData name="wang di" userId="6c0d869067c4194b" providerId="LiveId" clId="{59E7A669-61BD-4B39-927D-9C0EFA5092FE}" dt="2022-08-09T07:41:31.698" v="43" actId="478"/>
          <ac:grpSpMkLst>
            <pc:docMk/>
            <pc:sldMk cId="1917354270" sldId="1023"/>
            <ac:grpSpMk id="6" creationId="{00000000-0000-0000-0000-000000000000}"/>
          </ac:grpSpMkLst>
        </pc:grpChg>
        <pc:picChg chg="del topLvl">
          <ac:chgData name="wang di" userId="6c0d869067c4194b" providerId="LiveId" clId="{59E7A669-61BD-4B39-927D-9C0EFA5092FE}" dt="2022-08-09T07:41:31.698" v="43" actId="478"/>
          <ac:picMkLst>
            <pc:docMk/>
            <pc:sldMk cId="1917354270" sldId="1023"/>
            <ac:picMk id="2" creationId="{00000000-0000-0000-0000-000000000000}"/>
          </ac:picMkLst>
        </pc:picChg>
        <pc:picChg chg="add mod">
          <ac:chgData name="wang di" userId="6c0d869067c4194b" providerId="LiveId" clId="{59E7A669-61BD-4B39-927D-9C0EFA5092FE}" dt="2022-08-09T07:44:21.273" v="94" actId="1076"/>
          <ac:picMkLst>
            <pc:docMk/>
            <pc:sldMk cId="1917354270" sldId="1023"/>
            <ac:picMk id="9" creationId="{D951CC9B-AA48-CE98-363A-01BFEE83A938}"/>
          </ac:picMkLst>
        </pc:picChg>
      </pc:sldChg>
      <pc:sldChg chg="addSp delSp modSp del mod">
        <pc:chgData name="wang di" userId="6c0d869067c4194b" providerId="LiveId" clId="{59E7A669-61BD-4B39-927D-9C0EFA5092FE}" dt="2022-08-09T07:49:00.990" v="127" actId="2696"/>
        <pc:sldMkLst>
          <pc:docMk/>
          <pc:sldMk cId="2447544752" sldId="1024"/>
        </pc:sldMkLst>
        <pc:spChg chg="topLvl">
          <ac:chgData name="wang di" userId="6c0d869067c4194b" providerId="LiveId" clId="{59E7A669-61BD-4B39-927D-9C0EFA5092FE}" dt="2022-08-09T07:43:10.793" v="75" actId="478"/>
          <ac:spMkLst>
            <pc:docMk/>
            <pc:sldMk cId="2447544752" sldId="1024"/>
            <ac:spMk id="4" creationId="{00000000-0000-0000-0000-000000000000}"/>
          </ac:spMkLst>
        </pc:spChg>
        <pc:spChg chg="del">
          <ac:chgData name="wang di" userId="6c0d869067c4194b" providerId="LiveId" clId="{59E7A669-61BD-4B39-927D-9C0EFA5092FE}" dt="2022-08-09T07:39:15.675" v="20" actId="478"/>
          <ac:spMkLst>
            <pc:docMk/>
            <pc:sldMk cId="2447544752" sldId="1024"/>
            <ac:spMk id="7" creationId="{00000000-0000-0000-0000-000000000000}"/>
          </ac:spMkLst>
        </pc:spChg>
        <pc:spChg chg="del">
          <ac:chgData name="wang di" userId="6c0d869067c4194b" providerId="LiveId" clId="{59E7A669-61BD-4B39-927D-9C0EFA5092FE}" dt="2022-08-09T07:39:28.125" v="31" actId="478"/>
          <ac:spMkLst>
            <pc:docMk/>
            <pc:sldMk cId="2447544752" sldId="1024"/>
            <ac:spMk id="27" creationId="{00000000-0000-0000-0000-000000000000}"/>
          </ac:spMkLst>
        </pc:spChg>
        <pc:grpChg chg="del">
          <ac:chgData name="wang di" userId="6c0d869067c4194b" providerId="LiveId" clId="{59E7A669-61BD-4B39-927D-9C0EFA5092FE}" dt="2022-08-09T07:43:10.793" v="75" actId="478"/>
          <ac:grpSpMkLst>
            <pc:docMk/>
            <pc:sldMk cId="2447544752" sldId="1024"/>
            <ac:grpSpMk id="14" creationId="{00000000-0000-0000-0000-000000000000}"/>
          </ac:grpSpMkLst>
        </pc:grpChg>
        <pc:graphicFrameChg chg="del">
          <ac:chgData name="wang di" userId="6c0d869067c4194b" providerId="LiveId" clId="{59E7A669-61BD-4B39-927D-9C0EFA5092FE}" dt="2022-08-09T07:39:18.826" v="22" actId="478"/>
          <ac:graphicFrameMkLst>
            <pc:docMk/>
            <pc:sldMk cId="2447544752" sldId="1024"/>
            <ac:graphicFrameMk id="36" creationId="{2CF5472A-D77F-6958-D25E-D3F186AB2E06}"/>
          </ac:graphicFrameMkLst>
        </pc:graphicFrameChg>
        <pc:picChg chg="add mod">
          <ac:chgData name="wang di" userId="6c0d869067c4194b" providerId="LiveId" clId="{59E7A669-61BD-4B39-927D-9C0EFA5092FE}" dt="2022-08-09T07:43:15.161" v="77" actId="1076"/>
          <ac:picMkLst>
            <pc:docMk/>
            <pc:sldMk cId="2447544752" sldId="1024"/>
            <ac:picMk id="2" creationId="{7676D759-3671-4523-9C21-CBBCD2F8EA61}"/>
          </ac:picMkLst>
        </pc:picChg>
        <pc:picChg chg="del">
          <ac:chgData name="wang di" userId="6c0d869067c4194b" providerId="LiveId" clId="{59E7A669-61BD-4B39-927D-9C0EFA5092FE}" dt="2022-08-09T07:39:17.075" v="21" actId="478"/>
          <ac:picMkLst>
            <pc:docMk/>
            <pc:sldMk cId="2447544752" sldId="1024"/>
            <ac:picMk id="11" creationId="{9B102F42-4F4F-B775-8D23-A35CB2309968}"/>
          </ac:picMkLst>
        </pc:picChg>
        <pc:picChg chg="del topLvl">
          <ac:chgData name="wang di" userId="6c0d869067c4194b" providerId="LiveId" clId="{59E7A669-61BD-4B39-927D-9C0EFA5092FE}" dt="2022-08-09T07:43:10.793" v="75" actId="478"/>
          <ac:picMkLst>
            <pc:docMk/>
            <pc:sldMk cId="2447544752" sldId="1024"/>
            <ac:picMk id="16" creationId="{00000000-0000-0000-0000-000000000000}"/>
          </ac:picMkLst>
        </pc:picChg>
        <pc:picChg chg="del">
          <ac:chgData name="wang di" userId="6c0d869067c4194b" providerId="LiveId" clId="{59E7A669-61BD-4B39-927D-9C0EFA5092FE}" dt="2022-08-09T07:39:26.585" v="30" actId="478"/>
          <ac:picMkLst>
            <pc:docMk/>
            <pc:sldMk cId="2447544752" sldId="1024"/>
            <ac:picMk id="19" creationId="{00000000-0000-0000-0000-000000000000}"/>
          </ac:picMkLst>
        </pc:picChg>
        <pc:picChg chg="del">
          <ac:chgData name="wang di" userId="6c0d869067c4194b" providerId="LiveId" clId="{59E7A669-61BD-4B39-927D-9C0EFA5092FE}" dt="2022-08-09T07:39:25.448" v="28" actId="478"/>
          <ac:picMkLst>
            <pc:docMk/>
            <pc:sldMk cId="2447544752" sldId="1024"/>
            <ac:picMk id="24" creationId="{D3283B42-91F8-7C3A-C66F-0D6380A3DA96}"/>
          </ac:picMkLst>
        </pc:picChg>
        <pc:picChg chg="del">
          <ac:chgData name="wang di" userId="6c0d869067c4194b" providerId="LiveId" clId="{59E7A669-61BD-4B39-927D-9C0EFA5092FE}" dt="2022-08-09T07:39:26.001" v="29" actId="478"/>
          <ac:picMkLst>
            <pc:docMk/>
            <pc:sldMk cId="2447544752" sldId="1024"/>
            <ac:picMk id="29" creationId="{8BF35D06-7585-E26B-815D-3C29784B999A}"/>
          </ac:picMkLst>
        </pc:picChg>
        <pc:picChg chg="del">
          <ac:chgData name="wang di" userId="6c0d869067c4194b" providerId="LiveId" clId="{59E7A669-61BD-4B39-927D-9C0EFA5092FE}" dt="2022-08-09T07:39:35.130" v="32" actId="478"/>
          <ac:picMkLst>
            <pc:docMk/>
            <pc:sldMk cId="2447544752" sldId="1024"/>
            <ac:picMk id="38" creationId="{0E215744-9D48-FF66-1E9F-A088827492DE}"/>
          </ac:picMkLst>
        </pc:picChg>
        <pc:picChg chg="del">
          <ac:chgData name="wang di" userId="6c0d869067c4194b" providerId="LiveId" clId="{59E7A669-61BD-4B39-927D-9C0EFA5092FE}" dt="2022-08-09T07:39:23.529" v="25" actId="478"/>
          <ac:picMkLst>
            <pc:docMk/>
            <pc:sldMk cId="2447544752" sldId="1024"/>
            <ac:picMk id="40" creationId="{27ABD150-9D6A-7BD6-6FC5-E9B6D80055B3}"/>
          </ac:picMkLst>
        </pc:picChg>
        <pc:picChg chg="del">
          <ac:chgData name="wang di" userId="6c0d869067c4194b" providerId="LiveId" clId="{59E7A669-61BD-4B39-927D-9C0EFA5092FE}" dt="2022-08-09T07:39:22.074" v="23" actId="478"/>
          <ac:picMkLst>
            <pc:docMk/>
            <pc:sldMk cId="2447544752" sldId="1024"/>
            <ac:picMk id="46" creationId="{EA517D9D-2E43-645A-C436-B7EE0B68F310}"/>
          </ac:picMkLst>
        </pc:picChg>
        <pc:picChg chg="del">
          <ac:chgData name="wang di" userId="6c0d869067c4194b" providerId="LiveId" clId="{59E7A669-61BD-4B39-927D-9C0EFA5092FE}" dt="2022-08-09T07:39:24.097" v="26" actId="478"/>
          <ac:picMkLst>
            <pc:docMk/>
            <pc:sldMk cId="2447544752" sldId="1024"/>
            <ac:picMk id="51" creationId="{9333976B-021A-289E-DDC9-570A97955CA1}"/>
          </ac:picMkLst>
        </pc:picChg>
        <pc:picChg chg="del">
          <ac:chgData name="wang di" userId="6c0d869067c4194b" providerId="LiveId" clId="{59E7A669-61BD-4B39-927D-9C0EFA5092FE}" dt="2022-08-09T07:39:22.769" v="24" actId="478"/>
          <ac:picMkLst>
            <pc:docMk/>
            <pc:sldMk cId="2447544752" sldId="1024"/>
            <ac:picMk id="53" creationId="{68BD7AFC-4AAC-0AE4-A800-50B91DAD1C33}"/>
          </ac:picMkLst>
        </pc:picChg>
        <pc:picChg chg="del">
          <ac:chgData name="wang di" userId="6c0d869067c4194b" providerId="LiveId" clId="{59E7A669-61BD-4B39-927D-9C0EFA5092FE}" dt="2022-08-09T07:39:24.604" v="27" actId="478"/>
          <ac:picMkLst>
            <pc:docMk/>
            <pc:sldMk cId="2447544752" sldId="1024"/>
            <ac:picMk id="55" creationId="{D1141256-99BF-038E-B4F1-E9FAD1174FCA}"/>
          </ac:picMkLst>
        </pc:picChg>
      </pc:sldChg>
    </pc:docChg>
  </pc:docChgLst>
  <pc:docChgLst>
    <pc:chgData name="wang di" userId="6c0d869067c4194b" providerId="LiveId" clId="{3A7686C1-FDE6-4ECD-B3E8-566025ECDEF1}"/>
    <pc:docChg chg="delSld">
      <pc:chgData name="wang di" userId="6c0d869067c4194b" providerId="LiveId" clId="{3A7686C1-FDE6-4ECD-B3E8-566025ECDEF1}" dt="2022-08-09T07:33:24.994" v="0" actId="2696"/>
      <pc:docMkLst>
        <pc:docMk/>
      </pc:docMkLst>
      <pc:sldChg chg="del">
        <pc:chgData name="wang di" userId="6c0d869067c4194b" providerId="LiveId" clId="{3A7686C1-FDE6-4ECD-B3E8-566025ECDEF1}" dt="2022-08-09T07:33:24.994" v="0" actId="2696"/>
        <pc:sldMkLst>
          <pc:docMk/>
          <pc:sldMk cId="109648865" sldId="102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C9C4E-7D29-9845-A295-C98B976A741F}" type="datetimeFigureOut">
              <a:rPr kumimoji="1" lang="zh-CN" altLang="en-US" smtClean="0"/>
              <a:t>2023/4/8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E65B-8171-CD4D-8605-BCB5A3D68F6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D874D-53E5-4057-8D68-5D0A8FF08734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75C9-01B2-4CFF-8516-B34074A457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26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</a:schemeClr>
              </a:gs>
              <a:gs pos="0">
                <a:schemeClr val="accent3">
                  <a:lumMod val="75000"/>
                </a:schemeClr>
              </a:gs>
              <a:gs pos="72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186411" y="2128077"/>
            <a:ext cx="6063491" cy="104176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grpSp>
        <p:nvGrpSpPr>
          <p:cNvPr id="9" name="组 8"/>
          <p:cNvGrpSpPr/>
          <p:nvPr userDrawn="1"/>
        </p:nvGrpSpPr>
        <p:grpSpPr>
          <a:xfrm rot="18636342">
            <a:off x="-4822582" y="-3766296"/>
            <a:ext cx="9526783" cy="6013550"/>
            <a:chOff x="-1833690" y="-2141397"/>
            <a:chExt cx="9526783" cy="9526783"/>
          </a:xfrm>
        </p:grpSpPr>
        <p:sp>
          <p:nvSpPr>
            <p:cNvPr id="7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8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10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186411" y="3169837"/>
            <a:ext cx="6063491" cy="58864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grpSp>
        <p:nvGrpSpPr>
          <p:cNvPr id="11" name="组 10"/>
          <p:cNvGrpSpPr/>
          <p:nvPr userDrawn="1"/>
        </p:nvGrpSpPr>
        <p:grpSpPr>
          <a:xfrm rot="18636342">
            <a:off x="4376805" y="6316129"/>
            <a:ext cx="9526783" cy="6013550"/>
            <a:chOff x="-1833690" y="-2141397"/>
            <a:chExt cx="9526783" cy="9526783"/>
          </a:xfrm>
        </p:grpSpPr>
        <p:sp>
          <p:nvSpPr>
            <p:cNvPr id="12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13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2186411" y="4033469"/>
            <a:ext cx="6063491" cy="588643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7" name="组 6"/>
          <p:cNvGrpSpPr/>
          <p:nvPr userDrawn="1"/>
        </p:nvGrpSpPr>
        <p:grpSpPr>
          <a:xfrm>
            <a:off x="1466461" y="-1803666"/>
            <a:ext cx="5903168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1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6" name="组 5"/>
          <p:cNvGrpSpPr/>
          <p:nvPr userDrawn="1"/>
        </p:nvGrpSpPr>
        <p:grpSpPr>
          <a:xfrm rot="17100000" flipH="1">
            <a:off x="-559480" y="809095"/>
            <a:ext cx="12969854" cy="11384133"/>
            <a:chOff x="-3533241" y="-1493421"/>
            <a:chExt cx="10611835" cy="9526783"/>
          </a:xfrm>
        </p:grpSpPr>
        <p:sp>
          <p:nvSpPr>
            <p:cNvPr id="3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4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椭圆 1"/>
          <p:cNvSpPr/>
          <p:nvPr userDrawn="1"/>
        </p:nvSpPr>
        <p:spPr>
          <a:xfrm rot="19800000">
            <a:off x="3800828" y="-247745"/>
            <a:ext cx="7145087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-1" fmla="*/ 108839 w 5421067"/>
              <a:gd name="connsiteY0-2" fmla="*/ 2712298 h 5368412"/>
              <a:gd name="connsiteX1-3" fmla="*/ 732953 w 5421067"/>
              <a:gd name="connsiteY1-4" fmla="*/ 1043155 h 5368412"/>
              <a:gd name="connsiteX2-5" fmla="*/ 2764953 w 5421067"/>
              <a:gd name="connsiteY2-6" fmla="*/ 56184 h 5368412"/>
              <a:gd name="connsiteX3-7" fmla="*/ 5421067 w 5421067"/>
              <a:gd name="connsiteY3-8" fmla="*/ 2712298 h 5368412"/>
              <a:gd name="connsiteX4-9" fmla="*/ 2764953 w 5421067"/>
              <a:gd name="connsiteY4-10" fmla="*/ 5368412 h 5368412"/>
              <a:gd name="connsiteX5" fmla="*/ 108839 w 5421067"/>
              <a:gd name="connsiteY5" fmla="*/ 2712298 h 5368412"/>
              <a:gd name="connsiteX0-11" fmla="*/ 108839 w 5480256"/>
              <a:gd name="connsiteY0-12" fmla="*/ 2656720 h 5312834"/>
              <a:gd name="connsiteX1-13" fmla="*/ 732953 w 5480256"/>
              <a:gd name="connsiteY1-14" fmla="*/ 987577 h 5312834"/>
              <a:gd name="connsiteX2-15" fmla="*/ 2764953 w 5480256"/>
              <a:gd name="connsiteY2-16" fmla="*/ 606 h 5312834"/>
              <a:gd name="connsiteX3-17" fmla="*/ 4303469 w 5480256"/>
              <a:gd name="connsiteY3-18" fmla="*/ 871463 h 5312834"/>
              <a:gd name="connsiteX4-19" fmla="*/ 5421067 w 5480256"/>
              <a:gd name="connsiteY4-20" fmla="*/ 2656720 h 5312834"/>
              <a:gd name="connsiteX5-21" fmla="*/ 2764953 w 5480256"/>
              <a:gd name="connsiteY5-22" fmla="*/ 5312834 h 5312834"/>
              <a:gd name="connsiteX6" fmla="*/ 108839 w 5480256"/>
              <a:gd name="connsiteY6" fmla="*/ 2656720 h 5312834"/>
              <a:gd name="connsiteX0-23" fmla="*/ 108839 w 5544800"/>
              <a:gd name="connsiteY0-24" fmla="*/ 2666351 h 5322465"/>
              <a:gd name="connsiteX1-25" fmla="*/ 732953 w 5544800"/>
              <a:gd name="connsiteY1-26" fmla="*/ 997208 h 5322465"/>
              <a:gd name="connsiteX2-27" fmla="*/ 2764953 w 5544800"/>
              <a:gd name="connsiteY2-28" fmla="*/ 10237 h 5322465"/>
              <a:gd name="connsiteX3-29" fmla="*/ 4971126 w 5544800"/>
              <a:gd name="connsiteY3-30" fmla="*/ 619837 h 5322465"/>
              <a:gd name="connsiteX4-31" fmla="*/ 5421067 w 5544800"/>
              <a:gd name="connsiteY4-32" fmla="*/ 2666351 h 5322465"/>
              <a:gd name="connsiteX5-33" fmla="*/ 2764953 w 5544800"/>
              <a:gd name="connsiteY5-34" fmla="*/ 5322465 h 5322465"/>
              <a:gd name="connsiteX6-35" fmla="*/ 108839 w 5544800"/>
              <a:gd name="connsiteY6-36" fmla="*/ 2666351 h 5322465"/>
              <a:gd name="connsiteX0-37" fmla="*/ 108839 w 5237336"/>
              <a:gd name="connsiteY0-38" fmla="*/ 2666351 h 5322940"/>
              <a:gd name="connsiteX1-39" fmla="*/ 732953 w 5237336"/>
              <a:gd name="connsiteY1-40" fmla="*/ 997208 h 5322940"/>
              <a:gd name="connsiteX2-41" fmla="*/ 2764953 w 5237336"/>
              <a:gd name="connsiteY2-42" fmla="*/ 10237 h 5322940"/>
              <a:gd name="connsiteX3-43" fmla="*/ 4971126 w 5237336"/>
              <a:gd name="connsiteY3-44" fmla="*/ 619837 h 5322940"/>
              <a:gd name="connsiteX4-45" fmla="*/ 4927582 w 5237336"/>
              <a:gd name="connsiteY4-46" fmla="*/ 2869551 h 5322940"/>
              <a:gd name="connsiteX5-47" fmla="*/ 2764953 w 5237336"/>
              <a:gd name="connsiteY5-48" fmla="*/ 5322465 h 5322940"/>
              <a:gd name="connsiteX6-49" fmla="*/ 108839 w 5237336"/>
              <a:gd name="connsiteY6-50" fmla="*/ 2666351 h 5322940"/>
              <a:gd name="connsiteX0-51" fmla="*/ 108839 w 5705147"/>
              <a:gd name="connsiteY0-52" fmla="*/ 2666351 h 5325044"/>
              <a:gd name="connsiteX1-53" fmla="*/ 732953 w 5705147"/>
              <a:gd name="connsiteY1-54" fmla="*/ 997208 h 5325044"/>
              <a:gd name="connsiteX2-55" fmla="*/ 2764953 w 5705147"/>
              <a:gd name="connsiteY2-56" fmla="*/ 10237 h 5325044"/>
              <a:gd name="connsiteX3-57" fmla="*/ 4971126 w 5705147"/>
              <a:gd name="connsiteY3-58" fmla="*/ 619837 h 5325044"/>
              <a:gd name="connsiteX4-59" fmla="*/ 5609754 w 5705147"/>
              <a:gd name="connsiteY4-60" fmla="*/ 3116294 h 5325044"/>
              <a:gd name="connsiteX5-61" fmla="*/ 2764953 w 5705147"/>
              <a:gd name="connsiteY5-62" fmla="*/ 5322465 h 5325044"/>
              <a:gd name="connsiteX6-63" fmla="*/ 108839 w 5705147"/>
              <a:gd name="connsiteY6-64" fmla="*/ 2666351 h 5325044"/>
              <a:gd name="connsiteX0-65" fmla="*/ 49424 w 5645732"/>
              <a:gd name="connsiteY0-66" fmla="*/ 2666351 h 5343874"/>
              <a:gd name="connsiteX1-67" fmla="*/ 673538 w 5645732"/>
              <a:gd name="connsiteY1-68" fmla="*/ 997208 h 5343874"/>
              <a:gd name="connsiteX2-69" fmla="*/ 2705538 w 5645732"/>
              <a:gd name="connsiteY2-70" fmla="*/ 10237 h 5343874"/>
              <a:gd name="connsiteX3-71" fmla="*/ 4911711 w 5645732"/>
              <a:gd name="connsiteY3-72" fmla="*/ 619837 h 5343874"/>
              <a:gd name="connsiteX4-73" fmla="*/ 5550339 w 5645732"/>
              <a:gd name="connsiteY4-74" fmla="*/ 3116294 h 5343874"/>
              <a:gd name="connsiteX5-75" fmla="*/ 2705538 w 5645732"/>
              <a:gd name="connsiteY5-76" fmla="*/ 5322465 h 5343874"/>
              <a:gd name="connsiteX6-77" fmla="*/ 339710 w 5645732"/>
              <a:gd name="connsiteY6-78" fmla="*/ 4146808 h 5343874"/>
              <a:gd name="connsiteX7" fmla="*/ 49424 w 5645732"/>
              <a:gd name="connsiteY7" fmla="*/ 2666351 h 5343874"/>
              <a:gd name="connsiteX0-79" fmla="*/ 180841 w 5777149"/>
              <a:gd name="connsiteY0-80" fmla="*/ 2666351 h 5335133"/>
              <a:gd name="connsiteX1-81" fmla="*/ 804955 w 5777149"/>
              <a:gd name="connsiteY1-82" fmla="*/ 997208 h 5335133"/>
              <a:gd name="connsiteX2-83" fmla="*/ 2836955 w 5777149"/>
              <a:gd name="connsiteY2-84" fmla="*/ 10237 h 5335133"/>
              <a:gd name="connsiteX3-85" fmla="*/ 5043128 w 5777149"/>
              <a:gd name="connsiteY3-86" fmla="*/ 619837 h 5335133"/>
              <a:gd name="connsiteX4-87" fmla="*/ 5681756 w 5777149"/>
              <a:gd name="connsiteY4-88" fmla="*/ 3116294 h 5335133"/>
              <a:gd name="connsiteX5-89" fmla="*/ 2836955 w 5777149"/>
              <a:gd name="connsiteY5-90" fmla="*/ 5322465 h 5335133"/>
              <a:gd name="connsiteX6-91" fmla="*/ 238898 w 5777149"/>
              <a:gd name="connsiteY6-92" fmla="*/ 3958122 h 5335133"/>
              <a:gd name="connsiteX7-93" fmla="*/ 180841 w 5777149"/>
              <a:gd name="connsiteY7-94" fmla="*/ 2666351 h 5335133"/>
              <a:gd name="connsiteX0-95" fmla="*/ 162747 w 5788084"/>
              <a:gd name="connsiteY0-96" fmla="*/ 2274466 h 5335133"/>
              <a:gd name="connsiteX1-97" fmla="*/ 815890 w 5788084"/>
              <a:gd name="connsiteY1-98" fmla="*/ 997208 h 5335133"/>
              <a:gd name="connsiteX2-99" fmla="*/ 2847890 w 5788084"/>
              <a:gd name="connsiteY2-100" fmla="*/ 10237 h 5335133"/>
              <a:gd name="connsiteX3-101" fmla="*/ 5054063 w 5788084"/>
              <a:gd name="connsiteY3-102" fmla="*/ 619837 h 5335133"/>
              <a:gd name="connsiteX4-103" fmla="*/ 5692691 w 5788084"/>
              <a:gd name="connsiteY4-104" fmla="*/ 3116294 h 5335133"/>
              <a:gd name="connsiteX5-105" fmla="*/ 2847890 w 5788084"/>
              <a:gd name="connsiteY5-106" fmla="*/ 5322465 h 5335133"/>
              <a:gd name="connsiteX6-107" fmla="*/ 249833 w 5788084"/>
              <a:gd name="connsiteY6-108" fmla="*/ 3958122 h 5335133"/>
              <a:gd name="connsiteX7-109" fmla="*/ 162747 w 5788084"/>
              <a:gd name="connsiteY7-110" fmla="*/ 2274466 h 5335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800"/>
          </a:p>
        </p:txBody>
      </p:sp>
      <p:sp>
        <p:nvSpPr>
          <p:cNvPr id="5" name="椭圆 1"/>
          <p:cNvSpPr/>
          <p:nvPr userDrawn="1"/>
        </p:nvSpPr>
        <p:spPr>
          <a:xfrm rot="17526771">
            <a:off x="2954804" y="617687"/>
            <a:ext cx="9526783" cy="6585943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-1" fmla="*/ 108839 w 5421067"/>
              <a:gd name="connsiteY0-2" fmla="*/ 2712298 h 5368412"/>
              <a:gd name="connsiteX1-3" fmla="*/ 732953 w 5421067"/>
              <a:gd name="connsiteY1-4" fmla="*/ 1043155 h 5368412"/>
              <a:gd name="connsiteX2-5" fmla="*/ 2764953 w 5421067"/>
              <a:gd name="connsiteY2-6" fmla="*/ 56184 h 5368412"/>
              <a:gd name="connsiteX3-7" fmla="*/ 5421067 w 5421067"/>
              <a:gd name="connsiteY3-8" fmla="*/ 2712298 h 5368412"/>
              <a:gd name="connsiteX4-9" fmla="*/ 2764953 w 5421067"/>
              <a:gd name="connsiteY4-10" fmla="*/ 5368412 h 5368412"/>
              <a:gd name="connsiteX5" fmla="*/ 108839 w 5421067"/>
              <a:gd name="connsiteY5" fmla="*/ 2712298 h 5368412"/>
              <a:gd name="connsiteX0-11" fmla="*/ 108839 w 5480256"/>
              <a:gd name="connsiteY0-12" fmla="*/ 2656720 h 5312834"/>
              <a:gd name="connsiteX1-13" fmla="*/ 732953 w 5480256"/>
              <a:gd name="connsiteY1-14" fmla="*/ 987577 h 5312834"/>
              <a:gd name="connsiteX2-15" fmla="*/ 2764953 w 5480256"/>
              <a:gd name="connsiteY2-16" fmla="*/ 606 h 5312834"/>
              <a:gd name="connsiteX3-17" fmla="*/ 4303469 w 5480256"/>
              <a:gd name="connsiteY3-18" fmla="*/ 871463 h 5312834"/>
              <a:gd name="connsiteX4-19" fmla="*/ 5421067 w 5480256"/>
              <a:gd name="connsiteY4-20" fmla="*/ 2656720 h 5312834"/>
              <a:gd name="connsiteX5-21" fmla="*/ 2764953 w 5480256"/>
              <a:gd name="connsiteY5-22" fmla="*/ 5312834 h 5312834"/>
              <a:gd name="connsiteX6" fmla="*/ 108839 w 5480256"/>
              <a:gd name="connsiteY6" fmla="*/ 2656720 h 5312834"/>
              <a:gd name="connsiteX0-23" fmla="*/ 108839 w 5544800"/>
              <a:gd name="connsiteY0-24" fmla="*/ 2666351 h 5322465"/>
              <a:gd name="connsiteX1-25" fmla="*/ 732953 w 5544800"/>
              <a:gd name="connsiteY1-26" fmla="*/ 997208 h 5322465"/>
              <a:gd name="connsiteX2-27" fmla="*/ 2764953 w 5544800"/>
              <a:gd name="connsiteY2-28" fmla="*/ 10237 h 5322465"/>
              <a:gd name="connsiteX3-29" fmla="*/ 4971126 w 5544800"/>
              <a:gd name="connsiteY3-30" fmla="*/ 619837 h 5322465"/>
              <a:gd name="connsiteX4-31" fmla="*/ 5421067 w 5544800"/>
              <a:gd name="connsiteY4-32" fmla="*/ 2666351 h 5322465"/>
              <a:gd name="connsiteX5-33" fmla="*/ 2764953 w 5544800"/>
              <a:gd name="connsiteY5-34" fmla="*/ 5322465 h 5322465"/>
              <a:gd name="connsiteX6-35" fmla="*/ 108839 w 5544800"/>
              <a:gd name="connsiteY6-36" fmla="*/ 2666351 h 5322465"/>
              <a:gd name="connsiteX0-37" fmla="*/ 108839 w 5237336"/>
              <a:gd name="connsiteY0-38" fmla="*/ 2666351 h 5322940"/>
              <a:gd name="connsiteX1-39" fmla="*/ 732953 w 5237336"/>
              <a:gd name="connsiteY1-40" fmla="*/ 997208 h 5322940"/>
              <a:gd name="connsiteX2-41" fmla="*/ 2764953 w 5237336"/>
              <a:gd name="connsiteY2-42" fmla="*/ 10237 h 5322940"/>
              <a:gd name="connsiteX3-43" fmla="*/ 4971126 w 5237336"/>
              <a:gd name="connsiteY3-44" fmla="*/ 619837 h 5322940"/>
              <a:gd name="connsiteX4-45" fmla="*/ 4927582 w 5237336"/>
              <a:gd name="connsiteY4-46" fmla="*/ 2869551 h 5322940"/>
              <a:gd name="connsiteX5-47" fmla="*/ 2764953 w 5237336"/>
              <a:gd name="connsiteY5-48" fmla="*/ 5322465 h 5322940"/>
              <a:gd name="connsiteX6-49" fmla="*/ 108839 w 5237336"/>
              <a:gd name="connsiteY6-50" fmla="*/ 2666351 h 5322940"/>
              <a:gd name="connsiteX0-51" fmla="*/ 108839 w 5705147"/>
              <a:gd name="connsiteY0-52" fmla="*/ 2666351 h 5325044"/>
              <a:gd name="connsiteX1-53" fmla="*/ 732953 w 5705147"/>
              <a:gd name="connsiteY1-54" fmla="*/ 997208 h 5325044"/>
              <a:gd name="connsiteX2-55" fmla="*/ 2764953 w 5705147"/>
              <a:gd name="connsiteY2-56" fmla="*/ 10237 h 5325044"/>
              <a:gd name="connsiteX3-57" fmla="*/ 4971126 w 5705147"/>
              <a:gd name="connsiteY3-58" fmla="*/ 619837 h 5325044"/>
              <a:gd name="connsiteX4-59" fmla="*/ 5609754 w 5705147"/>
              <a:gd name="connsiteY4-60" fmla="*/ 3116294 h 5325044"/>
              <a:gd name="connsiteX5-61" fmla="*/ 2764953 w 5705147"/>
              <a:gd name="connsiteY5-62" fmla="*/ 5322465 h 5325044"/>
              <a:gd name="connsiteX6-63" fmla="*/ 108839 w 5705147"/>
              <a:gd name="connsiteY6-64" fmla="*/ 2666351 h 5325044"/>
              <a:gd name="connsiteX0-65" fmla="*/ 49424 w 5645732"/>
              <a:gd name="connsiteY0-66" fmla="*/ 2666351 h 5343874"/>
              <a:gd name="connsiteX1-67" fmla="*/ 673538 w 5645732"/>
              <a:gd name="connsiteY1-68" fmla="*/ 997208 h 5343874"/>
              <a:gd name="connsiteX2-69" fmla="*/ 2705538 w 5645732"/>
              <a:gd name="connsiteY2-70" fmla="*/ 10237 h 5343874"/>
              <a:gd name="connsiteX3-71" fmla="*/ 4911711 w 5645732"/>
              <a:gd name="connsiteY3-72" fmla="*/ 619837 h 5343874"/>
              <a:gd name="connsiteX4-73" fmla="*/ 5550339 w 5645732"/>
              <a:gd name="connsiteY4-74" fmla="*/ 3116294 h 5343874"/>
              <a:gd name="connsiteX5-75" fmla="*/ 2705538 w 5645732"/>
              <a:gd name="connsiteY5-76" fmla="*/ 5322465 h 5343874"/>
              <a:gd name="connsiteX6-77" fmla="*/ 339710 w 5645732"/>
              <a:gd name="connsiteY6-78" fmla="*/ 4146808 h 5343874"/>
              <a:gd name="connsiteX7" fmla="*/ 49424 w 5645732"/>
              <a:gd name="connsiteY7" fmla="*/ 2666351 h 5343874"/>
              <a:gd name="connsiteX0-79" fmla="*/ 180841 w 5777149"/>
              <a:gd name="connsiteY0-80" fmla="*/ 2666351 h 5335133"/>
              <a:gd name="connsiteX1-81" fmla="*/ 804955 w 5777149"/>
              <a:gd name="connsiteY1-82" fmla="*/ 997208 h 5335133"/>
              <a:gd name="connsiteX2-83" fmla="*/ 2836955 w 5777149"/>
              <a:gd name="connsiteY2-84" fmla="*/ 10237 h 5335133"/>
              <a:gd name="connsiteX3-85" fmla="*/ 5043128 w 5777149"/>
              <a:gd name="connsiteY3-86" fmla="*/ 619837 h 5335133"/>
              <a:gd name="connsiteX4-87" fmla="*/ 5681756 w 5777149"/>
              <a:gd name="connsiteY4-88" fmla="*/ 3116294 h 5335133"/>
              <a:gd name="connsiteX5-89" fmla="*/ 2836955 w 5777149"/>
              <a:gd name="connsiteY5-90" fmla="*/ 5322465 h 5335133"/>
              <a:gd name="connsiteX6-91" fmla="*/ 238898 w 5777149"/>
              <a:gd name="connsiteY6-92" fmla="*/ 3958122 h 5335133"/>
              <a:gd name="connsiteX7-93" fmla="*/ 180841 w 5777149"/>
              <a:gd name="connsiteY7-94" fmla="*/ 2666351 h 5335133"/>
              <a:gd name="connsiteX0-95" fmla="*/ 162747 w 5788084"/>
              <a:gd name="connsiteY0-96" fmla="*/ 2274466 h 5335133"/>
              <a:gd name="connsiteX1-97" fmla="*/ 815890 w 5788084"/>
              <a:gd name="connsiteY1-98" fmla="*/ 997208 h 5335133"/>
              <a:gd name="connsiteX2-99" fmla="*/ 2847890 w 5788084"/>
              <a:gd name="connsiteY2-100" fmla="*/ 10237 h 5335133"/>
              <a:gd name="connsiteX3-101" fmla="*/ 5054063 w 5788084"/>
              <a:gd name="connsiteY3-102" fmla="*/ 619837 h 5335133"/>
              <a:gd name="connsiteX4-103" fmla="*/ 5692691 w 5788084"/>
              <a:gd name="connsiteY4-104" fmla="*/ 3116294 h 5335133"/>
              <a:gd name="connsiteX5-105" fmla="*/ 2847890 w 5788084"/>
              <a:gd name="connsiteY5-106" fmla="*/ 5322465 h 5335133"/>
              <a:gd name="connsiteX6-107" fmla="*/ 249833 w 5788084"/>
              <a:gd name="connsiteY6-108" fmla="*/ 3958122 h 5335133"/>
              <a:gd name="connsiteX7-109" fmla="*/ 162747 w 5788084"/>
              <a:gd name="connsiteY7-110" fmla="*/ 2274466 h 5335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80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4" name="组 3"/>
          <p:cNvGrpSpPr/>
          <p:nvPr userDrawn="1"/>
        </p:nvGrpSpPr>
        <p:grpSpPr>
          <a:xfrm rot="21247073">
            <a:off x="-1321418" y="-334537"/>
            <a:ext cx="14390649" cy="9077094"/>
            <a:chOff x="-2207941" y="334536"/>
            <a:chExt cx="19187532" cy="9077094"/>
          </a:xfrm>
        </p:grpSpPr>
        <p:sp>
          <p:nvSpPr>
            <p:cNvPr id="3" name="椭圆 1"/>
            <p:cNvSpPr/>
            <p:nvPr userDrawn="1"/>
          </p:nvSpPr>
          <p:spPr>
            <a:xfrm rot="354265">
              <a:off x="-2207941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09853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955357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9" name="组 8"/>
          <p:cNvGrpSpPr/>
          <p:nvPr userDrawn="1"/>
        </p:nvGrpSpPr>
        <p:grpSpPr>
          <a:xfrm rot="17100000" flipH="1">
            <a:off x="-3118685" y="-752078"/>
            <a:ext cx="12969854" cy="11384133"/>
            <a:chOff x="-3533241" y="-1493421"/>
            <a:chExt cx="10611835" cy="9526783"/>
          </a:xfrm>
        </p:grpSpPr>
        <p:sp>
          <p:nvSpPr>
            <p:cNvPr id="10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11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1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"/>
            <a:ext cx="9144000" cy="6854653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  <a:alpha val="80000"/>
                </a:schemeClr>
              </a:gs>
              <a:gs pos="0">
                <a:schemeClr val="accent3">
                  <a:lumMod val="75000"/>
                  <a:alpha val="80000"/>
                </a:schemeClr>
              </a:gs>
              <a:gs pos="72000">
                <a:schemeClr val="accent2">
                  <a:lumMod val="75000"/>
                  <a:alpha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7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8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4" name="组 3"/>
          <p:cNvGrpSpPr/>
          <p:nvPr userDrawn="1"/>
        </p:nvGrpSpPr>
        <p:grpSpPr>
          <a:xfrm rot="21247073">
            <a:off x="-1321418" y="-334537"/>
            <a:ext cx="14390649" cy="9077094"/>
            <a:chOff x="-2207941" y="334536"/>
            <a:chExt cx="19187532" cy="9077094"/>
          </a:xfrm>
        </p:grpSpPr>
        <p:sp>
          <p:nvSpPr>
            <p:cNvPr id="3" name="椭圆 1"/>
            <p:cNvSpPr/>
            <p:nvPr userDrawn="1"/>
          </p:nvSpPr>
          <p:spPr>
            <a:xfrm rot="354265">
              <a:off x="-2207941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09853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955357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1518614" y="-1006438"/>
            <a:ext cx="6558699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203298" y="2011119"/>
            <a:ext cx="2082162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203298" y="3545510"/>
            <a:ext cx="2082162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CONTENTS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312137" y="1693799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6011617" y="1693799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5312137" y="3093408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011617" y="3093408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314658" y="4493017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014140" y="4493017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椭圆 1"/>
          <p:cNvSpPr/>
          <p:nvPr userDrawn="1"/>
        </p:nvSpPr>
        <p:spPr>
          <a:xfrm rot="19800000">
            <a:off x="3800828" y="-247745"/>
            <a:ext cx="7145087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-1" fmla="*/ 108839 w 5421067"/>
              <a:gd name="connsiteY0-2" fmla="*/ 2712298 h 5368412"/>
              <a:gd name="connsiteX1-3" fmla="*/ 732953 w 5421067"/>
              <a:gd name="connsiteY1-4" fmla="*/ 1043155 h 5368412"/>
              <a:gd name="connsiteX2-5" fmla="*/ 2764953 w 5421067"/>
              <a:gd name="connsiteY2-6" fmla="*/ 56184 h 5368412"/>
              <a:gd name="connsiteX3-7" fmla="*/ 5421067 w 5421067"/>
              <a:gd name="connsiteY3-8" fmla="*/ 2712298 h 5368412"/>
              <a:gd name="connsiteX4-9" fmla="*/ 2764953 w 5421067"/>
              <a:gd name="connsiteY4-10" fmla="*/ 5368412 h 5368412"/>
              <a:gd name="connsiteX5" fmla="*/ 108839 w 5421067"/>
              <a:gd name="connsiteY5" fmla="*/ 2712298 h 5368412"/>
              <a:gd name="connsiteX0-11" fmla="*/ 108839 w 5480256"/>
              <a:gd name="connsiteY0-12" fmla="*/ 2656720 h 5312834"/>
              <a:gd name="connsiteX1-13" fmla="*/ 732953 w 5480256"/>
              <a:gd name="connsiteY1-14" fmla="*/ 987577 h 5312834"/>
              <a:gd name="connsiteX2-15" fmla="*/ 2764953 w 5480256"/>
              <a:gd name="connsiteY2-16" fmla="*/ 606 h 5312834"/>
              <a:gd name="connsiteX3-17" fmla="*/ 4303469 w 5480256"/>
              <a:gd name="connsiteY3-18" fmla="*/ 871463 h 5312834"/>
              <a:gd name="connsiteX4-19" fmla="*/ 5421067 w 5480256"/>
              <a:gd name="connsiteY4-20" fmla="*/ 2656720 h 5312834"/>
              <a:gd name="connsiteX5-21" fmla="*/ 2764953 w 5480256"/>
              <a:gd name="connsiteY5-22" fmla="*/ 5312834 h 5312834"/>
              <a:gd name="connsiteX6" fmla="*/ 108839 w 5480256"/>
              <a:gd name="connsiteY6" fmla="*/ 2656720 h 5312834"/>
              <a:gd name="connsiteX0-23" fmla="*/ 108839 w 5544800"/>
              <a:gd name="connsiteY0-24" fmla="*/ 2666351 h 5322465"/>
              <a:gd name="connsiteX1-25" fmla="*/ 732953 w 5544800"/>
              <a:gd name="connsiteY1-26" fmla="*/ 997208 h 5322465"/>
              <a:gd name="connsiteX2-27" fmla="*/ 2764953 w 5544800"/>
              <a:gd name="connsiteY2-28" fmla="*/ 10237 h 5322465"/>
              <a:gd name="connsiteX3-29" fmla="*/ 4971126 w 5544800"/>
              <a:gd name="connsiteY3-30" fmla="*/ 619837 h 5322465"/>
              <a:gd name="connsiteX4-31" fmla="*/ 5421067 w 5544800"/>
              <a:gd name="connsiteY4-32" fmla="*/ 2666351 h 5322465"/>
              <a:gd name="connsiteX5-33" fmla="*/ 2764953 w 5544800"/>
              <a:gd name="connsiteY5-34" fmla="*/ 5322465 h 5322465"/>
              <a:gd name="connsiteX6-35" fmla="*/ 108839 w 5544800"/>
              <a:gd name="connsiteY6-36" fmla="*/ 2666351 h 5322465"/>
              <a:gd name="connsiteX0-37" fmla="*/ 108839 w 5237336"/>
              <a:gd name="connsiteY0-38" fmla="*/ 2666351 h 5322940"/>
              <a:gd name="connsiteX1-39" fmla="*/ 732953 w 5237336"/>
              <a:gd name="connsiteY1-40" fmla="*/ 997208 h 5322940"/>
              <a:gd name="connsiteX2-41" fmla="*/ 2764953 w 5237336"/>
              <a:gd name="connsiteY2-42" fmla="*/ 10237 h 5322940"/>
              <a:gd name="connsiteX3-43" fmla="*/ 4971126 w 5237336"/>
              <a:gd name="connsiteY3-44" fmla="*/ 619837 h 5322940"/>
              <a:gd name="connsiteX4-45" fmla="*/ 4927582 w 5237336"/>
              <a:gd name="connsiteY4-46" fmla="*/ 2869551 h 5322940"/>
              <a:gd name="connsiteX5-47" fmla="*/ 2764953 w 5237336"/>
              <a:gd name="connsiteY5-48" fmla="*/ 5322465 h 5322940"/>
              <a:gd name="connsiteX6-49" fmla="*/ 108839 w 5237336"/>
              <a:gd name="connsiteY6-50" fmla="*/ 2666351 h 5322940"/>
              <a:gd name="connsiteX0-51" fmla="*/ 108839 w 5705147"/>
              <a:gd name="connsiteY0-52" fmla="*/ 2666351 h 5325044"/>
              <a:gd name="connsiteX1-53" fmla="*/ 732953 w 5705147"/>
              <a:gd name="connsiteY1-54" fmla="*/ 997208 h 5325044"/>
              <a:gd name="connsiteX2-55" fmla="*/ 2764953 w 5705147"/>
              <a:gd name="connsiteY2-56" fmla="*/ 10237 h 5325044"/>
              <a:gd name="connsiteX3-57" fmla="*/ 4971126 w 5705147"/>
              <a:gd name="connsiteY3-58" fmla="*/ 619837 h 5325044"/>
              <a:gd name="connsiteX4-59" fmla="*/ 5609754 w 5705147"/>
              <a:gd name="connsiteY4-60" fmla="*/ 3116294 h 5325044"/>
              <a:gd name="connsiteX5-61" fmla="*/ 2764953 w 5705147"/>
              <a:gd name="connsiteY5-62" fmla="*/ 5322465 h 5325044"/>
              <a:gd name="connsiteX6-63" fmla="*/ 108839 w 5705147"/>
              <a:gd name="connsiteY6-64" fmla="*/ 2666351 h 5325044"/>
              <a:gd name="connsiteX0-65" fmla="*/ 49424 w 5645732"/>
              <a:gd name="connsiteY0-66" fmla="*/ 2666351 h 5343874"/>
              <a:gd name="connsiteX1-67" fmla="*/ 673538 w 5645732"/>
              <a:gd name="connsiteY1-68" fmla="*/ 997208 h 5343874"/>
              <a:gd name="connsiteX2-69" fmla="*/ 2705538 w 5645732"/>
              <a:gd name="connsiteY2-70" fmla="*/ 10237 h 5343874"/>
              <a:gd name="connsiteX3-71" fmla="*/ 4911711 w 5645732"/>
              <a:gd name="connsiteY3-72" fmla="*/ 619837 h 5343874"/>
              <a:gd name="connsiteX4-73" fmla="*/ 5550339 w 5645732"/>
              <a:gd name="connsiteY4-74" fmla="*/ 3116294 h 5343874"/>
              <a:gd name="connsiteX5-75" fmla="*/ 2705538 w 5645732"/>
              <a:gd name="connsiteY5-76" fmla="*/ 5322465 h 5343874"/>
              <a:gd name="connsiteX6-77" fmla="*/ 339710 w 5645732"/>
              <a:gd name="connsiteY6-78" fmla="*/ 4146808 h 5343874"/>
              <a:gd name="connsiteX7" fmla="*/ 49424 w 5645732"/>
              <a:gd name="connsiteY7" fmla="*/ 2666351 h 5343874"/>
              <a:gd name="connsiteX0-79" fmla="*/ 180841 w 5777149"/>
              <a:gd name="connsiteY0-80" fmla="*/ 2666351 h 5335133"/>
              <a:gd name="connsiteX1-81" fmla="*/ 804955 w 5777149"/>
              <a:gd name="connsiteY1-82" fmla="*/ 997208 h 5335133"/>
              <a:gd name="connsiteX2-83" fmla="*/ 2836955 w 5777149"/>
              <a:gd name="connsiteY2-84" fmla="*/ 10237 h 5335133"/>
              <a:gd name="connsiteX3-85" fmla="*/ 5043128 w 5777149"/>
              <a:gd name="connsiteY3-86" fmla="*/ 619837 h 5335133"/>
              <a:gd name="connsiteX4-87" fmla="*/ 5681756 w 5777149"/>
              <a:gd name="connsiteY4-88" fmla="*/ 3116294 h 5335133"/>
              <a:gd name="connsiteX5-89" fmla="*/ 2836955 w 5777149"/>
              <a:gd name="connsiteY5-90" fmla="*/ 5322465 h 5335133"/>
              <a:gd name="connsiteX6-91" fmla="*/ 238898 w 5777149"/>
              <a:gd name="connsiteY6-92" fmla="*/ 3958122 h 5335133"/>
              <a:gd name="connsiteX7-93" fmla="*/ 180841 w 5777149"/>
              <a:gd name="connsiteY7-94" fmla="*/ 2666351 h 5335133"/>
              <a:gd name="connsiteX0-95" fmla="*/ 162747 w 5788084"/>
              <a:gd name="connsiteY0-96" fmla="*/ 2274466 h 5335133"/>
              <a:gd name="connsiteX1-97" fmla="*/ 815890 w 5788084"/>
              <a:gd name="connsiteY1-98" fmla="*/ 997208 h 5335133"/>
              <a:gd name="connsiteX2-99" fmla="*/ 2847890 w 5788084"/>
              <a:gd name="connsiteY2-100" fmla="*/ 10237 h 5335133"/>
              <a:gd name="connsiteX3-101" fmla="*/ 5054063 w 5788084"/>
              <a:gd name="connsiteY3-102" fmla="*/ 619837 h 5335133"/>
              <a:gd name="connsiteX4-103" fmla="*/ 5692691 w 5788084"/>
              <a:gd name="connsiteY4-104" fmla="*/ 3116294 h 5335133"/>
              <a:gd name="connsiteX5-105" fmla="*/ 2847890 w 5788084"/>
              <a:gd name="connsiteY5-106" fmla="*/ 5322465 h 5335133"/>
              <a:gd name="connsiteX6-107" fmla="*/ 249833 w 5788084"/>
              <a:gd name="connsiteY6-108" fmla="*/ 3958122 h 5335133"/>
              <a:gd name="connsiteX7-109" fmla="*/ 162747 w 5788084"/>
              <a:gd name="connsiteY7-110" fmla="*/ 2274466 h 5335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800"/>
          </a:p>
        </p:txBody>
      </p:sp>
      <p:sp>
        <p:nvSpPr>
          <p:cNvPr id="5" name="椭圆 1"/>
          <p:cNvSpPr/>
          <p:nvPr userDrawn="1"/>
        </p:nvSpPr>
        <p:spPr>
          <a:xfrm rot="17526771">
            <a:off x="2954804" y="617687"/>
            <a:ext cx="9526783" cy="6585943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-1" fmla="*/ 108839 w 5421067"/>
              <a:gd name="connsiteY0-2" fmla="*/ 2712298 h 5368412"/>
              <a:gd name="connsiteX1-3" fmla="*/ 732953 w 5421067"/>
              <a:gd name="connsiteY1-4" fmla="*/ 1043155 h 5368412"/>
              <a:gd name="connsiteX2-5" fmla="*/ 2764953 w 5421067"/>
              <a:gd name="connsiteY2-6" fmla="*/ 56184 h 5368412"/>
              <a:gd name="connsiteX3-7" fmla="*/ 5421067 w 5421067"/>
              <a:gd name="connsiteY3-8" fmla="*/ 2712298 h 5368412"/>
              <a:gd name="connsiteX4-9" fmla="*/ 2764953 w 5421067"/>
              <a:gd name="connsiteY4-10" fmla="*/ 5368412 h 5368412"/>
              <a:gd name="connsiteX5" fmla="*/ 108839 w 5421067"/>
              <a:gd name="connsiteY5" fmla="*/ 2712298 h 5368412"/>
              <a:gd name="connsiteX0-11" fmla="*/ 108839 w 5480256"/>
              <a:gd name="connsiteY0-12" fmla="*/ 2656720 h 5312834"/>
              <a:gd name="connsiteX1-13" fmla="*/ 732953 w 5480256"/>
              <a:gd name="connsiteY1-14" fmla="*/ 987577 h 5312834"/>
              <a:gd name="connsiteX2-15" fmla="*/ 2764953 w 5480256"/>
              <a:gd name="connsiteY2-16" fmla="*/ 606 h 5312834"/>
              <a:gd name="connsiteX3-17" fmla="*/ 4303469 w 5480256"/>
              <a:gd name="connsiteY3-18" fmla="*/ 871463 h 5312834"/>
              <a:gd name="connsiteX4-19" fmla="*/ 5421067 w 5480256"/>
              <a:gd name="connsiteY4-20" fmla="*/ 2656720 h 5312834"/>
              <a:gd name="connsiteX5-21" fmla="*/ 2764953 w 5480256"/>
              <a:gd name="connsiteY5-22" fmla="*/ 5312834 h 5312834"/>
              <a:gd name="connsiteX6" fmla="*/ 108839 w 5480256"/>
              <a:gd name="connsiteY6" fmla="*/ 2656720 h 5312834"/>
              <a:gd name="connsiteX0-23" fmla="*/ 108839 w 5544800"/>
              <a:gd name="connsiteY0-24" fmla="*/ 2666351 h 5322465"/>
              <a:gd name="connsiteX1-25" fmla="*/ 732953 w 5544800"/>
              <a:gd name="connsiteY1-26" fmla="*/ 997208 h 5322465"/>
              <a:gd name="connsiteX2-27" fmla="*/ 2764953 w 5544800"/>
              <a:gd name="connsiteY2-28" fmla="*/ 10237 h 5322465"/>
              <a:gd name="connsiteX3-29" fmla="*/ 4971126 w 5544800"/>
              <a:gd name="connsiteY3-30" fmla="*/ 619837 h 5322465"/>
              <a:gd name="connsiteX4-31" fmla="*/ 5421067 w 5544800"/>
              <a:gd name="connsiteY4-32" fmla="*/ 2666351 h 5322465"/>
              <a:gd name="connsiteX5-33" fmla="*/ 2764953 w 5544800"/>
              <a:gd name="connsiteY5-34" fmla="*/ 5322465 h 5322465"/>
              <a:gd name="connsiteX6-35" fmla="*/ 108839 w 5544800"/>
              <a:gd name="connsiteY6-36" fmla="*/ 2666351 h 5322465"/>
              <a:gd name="connsiteX0-37" fmla="*/ 108839 w 5237336"/>
              <a:gd name="connsiteY0-38" fmla="*/ 2666351 h 5322940"/>
              <a:gd name="connsiteX1-39" fmla="*/ 732953 w 5237336"/>
              <a:gd name="connsiteY1-40" fmla="*/ 997208 h 5322940"/>
              <a:gd name="connsiteX2-41" fmla="*/ 2764953 w 5237336"/>
              <a:gd name="connsiteY2-42" fmla="*/ 10237 h 5322940"/>
              <a:gd name="connsiteX3-43" fmla="*/ 4971126 w 5237336"/>
              <a:gd name="connsiteY3-44" fmla="*/ 619837 h 5322940"/>
              <a:gd name="connsiteX4-45" fmla="*/ 4927582 w 5237336"/>
              <a:gd name="connsiteY4-46" fmla="*/ 2869551 h 5322940"/>
              <a:gd name="connsiteX5-47" fmla="*/ 2764953 w 5237336"/>
              <a:gd name="connsiteY5-48" fmla="*/ 5322465 h 5322940"/>
              <a:gd name="connsiteX6-49" fmla="*/ 108839 w 5237336"/>
              <a:gd name="connsiteY6-50" fmla="*/ 2666351 h 5322940"/>
              <a:gd name="connsiteX0-51" fmla="*/ 108839 w 5705147"/>
              <a:gd name="connsiteY0-52" fmla="*/ 2666351 h 5325044"/>
              <a:gd name="connsiteX1-53" fmla="*/ 732953 w 5705147"/>
              <a:gd name="connsiteY1-54" fmla="*/ 997208 h 5325044"/>
              <a:gd name="connsiteX2-55" fmla="*/ 2764953 w 5705147"/>
              <a:gd name="connsiteY2-56" fmla="*/ 10237 h 5325044"/>
              <a:gd name="connsiteX3-57" fmla="*/ 4971126 w 5705147"/>
              <a:gd name="connsiteY3-58" fmla="*/ 619837 h 5325044"/>
              <a:gd name="connsiteX4-59" fmla="*/ 5609754 w 5705147"/>
              <a:gd name="connsiteY4-60" fmla="*/ 3116294 h 5325044"/>
              <a:gd name="connsiteX5-61" fmla="*/ 2764953 w 5705147"/>
              <a:gd name="connsiteY5-62" fmla="*/ 5322465 h 5325044"/>
              <a:gd name="connsiteX6-63" fmla="*/ 108839 w 5705147"/>
              <a:gd name="connsiteY6-64" fmla="*/ 2666351 h 5325044"/>
              <a:gd name="connsiteX0-65" fmla="*/ 49424 w 5645732"/>
              <a:gd name="connsiteY0-66" fmla="*/ 2666351 h 5343874"/>
              <a:gd name="connsiteX1-67" fmla="*/ 673538 w 5645732"/>
              <a:gd name="connsiteY1-68" fmla="*/ 997208 h 5343874"/>
              <a:gd name="connsiteX2-69" fmla="*/ 2705538 w 5645732"/>
              <a:gd name="connsiteY2-70" fmla="*/ 10237 h 5343874"/>
              <a:gd name="connsiteX3-71" fmla="*/ 4911711 w 5645732"/>
              <a:gd name="connsiteY3-72" fmla="*/ 619837 h 5343874"/>
              <a:gd name="connsiteX4-73" fmla="*/ 5550339 w 5645732"/>
              <a:gd name="connsiteY4-74" fmla="*/ 3116294 h 5343874"/>
              <a:gd name="connsiteX5-75" fmla="*/ 2705538 w 5645732"/>
              <a:gd name="connsiteY5-76" fmla="*/ 5322465 h 5343874"/>
              <a:gd name="connsiteX6-77" fmla="*/ 339710 w 5645732"/>
              <a:gd name="connsiteY6-78" fmla="*/ 4146808 h 5343874"/>
              <a:gd name="connsiteX7" fmla="*/ 49424 w 5645732"/>
              <a:gd name="connsiteY7" fmla="*/ 2666351 h 5343874"/>
              <a:gd name="connsiteX0-79" fmla="*/ 180841 w 5777149"/>
              <a:gd name="connsiteY0-80" fmla="*/ 2666351 h 5335133"/>
              <a:gd name="connsiteX1-81" fmla="*/ 804955 w 5777149"/>
              <a:gd name="connsiteY1-82" fmla="*/ 997208 h 5335133"/>
              <a:gd name="connsiteX2-83" fmla="*/ 2836955 w 5777149"/>
              <a:gd name="connsiteY2-84" fmla="*/ 10237 h 5335133"/>
              <a:gd name="connsiteX3-85" fmla="*/ 5043128 w 5777149"/>
              <a:gd name="connsiteY3-86" fmla="*/ 619837 h 5335133"/>
              <a:gd name="connsiteX4-87" fmla="*/ 5681756 w 5777149"/>
              <a:gd name="connsiteY4-88" fmla="*/ 3116294 h 5335133"/>
              <a:gd name="connsiteX5-89" fmla="*/ 2836955 w 5777149"/>
              <a:gd name="connsiteY5-90" fmla="*/ 5322465 h 5335133"/>
              <a:gd name="connsiteX6-91" fmla="*/ 238898 w 5777149"/>
              <a:gd name="connsiteY6-92" fmla="*/ 3958122 h 5335133"/>
              <a:gd name="connsiteX7-93" fmla="*/ 180841 w 5777149"/>
              <a:gd name="connsiteY7-94" fmla="*/ 2666351 h 5335133"/>
              <a:gd name="connsiteX0-95" fmla="*/ 162747 w 5788084"/>
              <a:gd name="connsiteY0-96" fmla="*/ 2274466 h 5335133"/>
              <a:gd name="connsiteX1-97" fmla="*/ 815890 w 5788084"/>
              <a:gd name="connsiteY1-98" fmla="*/ 997208 h 5335133"/>
              <a:gd name="connsiteX2-99" fmla="*/ 2847890 w 5788084"/>
              <a:gd name="connsiteY2-100" fmla="*/ 10237 h 5335133"/>
              <a:gd name="connsiteX3-101" fmla="*/ 5054063 w 5788084"/>
              <a:gd name="connsiteY3-102" fmla="*/ 619837 h 5335133"/>
              <a:gd name="connsiteX4-103" fmla="*/ 5692691 w 5788084"/>
              <a:gd name="connsiteY4-104" fmla="*/ 3116294 h 5335133"/>
              <a:gd name="connsiteX5-105" fmla="*/ 2847890 w 5788084"/>
              <a:gd name="connsiteY5-106" fmla="*/ 5322465 h 5335133"/>
              <a:gd name="connsiteX6-107" fmla="*/ 249833 w 5788084"/>
              <a:gd name="connsiteY6-108" fmla="*/ 3958122 h 5335133"/>
              <a:gd name="connsiteX7-109" fmla="*/ 162747 w 5788084"/>
              <a:gd name="connsiteY7-110" fmla="*/ 2274466 h 5335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80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1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330453" y="7598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1929443" y="759875"/>
            <a:ext cx="1051501" cy="373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114759" y="759875"/>
            <a:ext cx="5305759" cy="450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is-I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宋体" panose="02010600030101010101" pitchFamily="2" charset="-122"/>
                <a:cs typeface="Segoe UI Light" panose="020B0502040204020203"/>
              </a:rPr>
              <a:t>Microsoft YaHei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宋体" panose="02010600030101010101" pitchFamily="2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330454" y="182448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30454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1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30454" y="182448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323850" y="117423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一键调整模板颜色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851" y="2138896"/>
            <a:ext cx="3971924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8226" y="2138895"/>
            <a:ext cx="3971925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250108" y="6061004"/>
            <a:ext cx="3186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选择“设计”</a:t>
            </a:r>
            <a:r>
              <a:rPr kumimoji="0" lang="en-US" altLang="zh-CN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“变体”</a:t>
            </a:r>
            <a:r>
              <a:rPr kumimoji="0" lang="en-US" altLang="zh-CN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“颜色”；</a:t>
            </a:r>
            <a:endParaRPr kumimoji="0" lang="en-US" sz="1200" b="0" i="0" u="none" strike="noStrike" kern="1200" cap="none" spc="15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4770490" y="6061004"/>
            <a:ext cx="4399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选择你喜欢的颜色搭配，模板一秒调整为你选颜色。</a:t>
            </a:r>
            <a:endParaRPr kumimoji="0" lang="en-US" sz="1200" b="0" i="0" u="none" strike="noStrike" kern="1200" cap="none" spc="15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54447" y="2609336"/>
            <a:ext cx="614750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90890" y="4257161"/>
            <a:ext cx="614750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30452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2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30454" y="182448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851" y="2138896"/>
            <a:ext cx="3971924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8227" y="2138895"/>
            <a:ext cx="3971925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323850" y="117423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随时添加模板样式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250109" y="6061004"/>
            <a:ext cx="2926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选择“开始”</a:t>
            </a:r>
            <a:r>
              <a:rPr kumimoji="0" lang="en-US" altLang="zh-CN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“新建幻灯片”；</a:t>
            </a:r>
            <a:endParaRPr kumimoji="0" lang="en-US" sz="1200" b="0" i="0" u="none" strike="noStrike" kern="1200" cap="none" spc="15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770489" y="6061004"/>
            <a:ext cx="5236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选择你需要的页面，如封面页，目录页，副标题页，内容页等</a:t>
            </a:r>
            <a:r>
              <a:rPr kumimoji="0" lang="en-US" altLang="zh-CN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1200" b="0" i="0" u="none" strike="noStrike" kern="1200" cap="none" spc="15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5660" y="2428361"/>
            <a:ext cx="614750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809600" y="1527629"/>
            <a:ext cx="2852057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050" y="1756229"/>
            <a:ext cx="2509157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3929744" y="1566507"/>
            <a:ext cx="6013185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4" y="6345797"/>
            <a:ext cx="1284515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9144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50"/>
            <a:ext cx="9144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466046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3280850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254155" y="286129"/>
            <a:ext cx="8635697" cy="7325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142318" y="369629"/>
            <a:ext cx="199845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7801832" y="369629"/>
            <a:ext cx="199845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6119813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>
            <a:fillRect/>
          </a:stretch>
        </p:blipFill>
        <p:spPr>
          <a:xfrm>
            <a:off x="3528848" y="1673081"/>
            <a:ext cx="2057400" cy="2743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>
            <a:fillRect/>
          </a:stretch>
        </p:blipFill>
        <p:spPr>
          <a:xfrm>
            <a:off x="6389491" y="1673081"/>
            <a:ext cx="2057400" cy="2743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724" y="1673081"/>
            <a:ext cx="2057400" cy="2743200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/>
        </p:nvSpPr>
        <p:spPr>
          <a:xfrm>
            <a:off x="399307" y="5138742"/>
            <a:ext cx="2730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3338329" y="5138742"/>
            <a:ext cx="24673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6171695" y="5138742"/>
            <a:ext cx="2492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3148526" y="5330653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5982161" y="5330653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4" y="6345797"/>
            <a:ext cx="1284515" cy="226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1518614" y="-1006438"/>
            <a:ext cx="6558699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203298" y="2011119"/>
            <a:ext cx="2082162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203298" y="3545510"/>
            <a:ext cx="2082162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CONTENTS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414268" y="1537682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6113749" y="1537682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5414268" y="2580452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113749" y="2580452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3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410021" y="3623222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109504" y="3623222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0021" y="4665992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6109504" y="4665992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6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1518614" y="-1006438"/>
            <a:ext cx="6558699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203298" y="2011119"/>
            <a:ext cx="2082162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203298" y="3545510"/>
            <a:ext cx="2082162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CONTENTS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414268" y="1203145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6113749" y="1203145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5414268" y="2112101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113749" y="2112101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414268" y="3021057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113749" y="3021057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4268" y="3930013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6113749" y="3930013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5414268" y="4838969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24"/>
          </p:nvPr>
        </p:nvSpPr>
        <p:spPr>
          <a:xfrm>
            <a:off x="6113749" y="4838969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1518614" y="-1006438"/>
            <a:ext cx="6558699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203298" y="2011119"/>
            <a:ext cx="2082162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203298" y="3545510"/>
            <a:ext cx="2082162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CONTENTS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414268" y="779399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6113749" y="779399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5414268" y="1688355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113749" y="1688355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414268" y="2597311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113749" y="2597311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4268" y="3506267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6113749" y="3506267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5414268" y="4417945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24"/>
          </p:nvPr>
        </p:nvSpPr>
        <p:spPr>
          <a:xfrm>
            <a:off x="6113749" y="4417945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25" hasCustomPrompt="1"/>
          </p:nvPr>
        </p:nvSpPr>
        <p:spPr>
          <a:xfrm>
            <a:off x="5414268" y="5326901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6" name="文本占位符 6"/>
          <p:cNvSpPr>
            <a:spLocks noGrp="1"/>
          </p:cNvSpPr>
          <p:nvPr>
            <p:ph type="body" sz="quarter" idx="26"/>
          </p:nvPr>
        </p:nvSpPr>
        <p:spPr>
          <a:xfrm>
            <a:off x="6113749" y="5326901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7" name="组 6"/>
          <p:cNvGrpSpPr/>
          <p:nvPr userDrawn="1"/>
        </p:nvGrpSpPr>
        <p:grpSpPr>
          <a:xfrm>
            <a:off x="1466461" y="-1803666"/>
            <a:ext cx="5903168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1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7" name="组 6"/>
          <p:cNvGrpSpPr/>
          <p:nvPr userDrawn="1"/>
        </p:nvGrpSpPr>
        <p:grpSpPr>
          <a:xfrm>
            <a:off x="1466461" y="-1803666"/>
            <a:ext cx="5903168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1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7" name="组 6"/>
          <p:cNvGrpSpPr/>
          <p:nvPr userDrawn="1"/>
        </p:nvGrpSpPr>
        <p:grpSpPr>
          <a:xfrm>
            <a:off x="1466461" y="-1803666"/>
            <a:ext cx="5903168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1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7" name="组 6"/>
          <p:cNvGrpSpPr/>
          <p:nvPr userDrawn="1"/>
        </p:nvGrpSpPr>
        <p:grpSpPr>
          <a:xfrm>
            <a:off x="1466461" y="-1803666"/>
            <a:ext cx="5903168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1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21.xml"/><Relationship Id="rId7" Type="http://schemas.openxmlformats.org/officeDocument/2006/relationships/image" Target="../media/image3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3.png"/><Relationship Id="rId4" Type="http://schemas.openxmlformats.org/officeDocument/2006/relationships/tags" Target="../tags/tag22.xml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5.xml"/><Relationship Id="rId7" Type="http://schemas.openxmlformats.org/officeDocument/2006/relationships/image" Target="../media/image4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tags" Target="../tags/tag28.xml"/><Relationship Id="rId21" Type="http://schemas.openxmlformats.org/officeDocument/2006/relationships/image" Target="../media/image47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tags" Target="../tags/tag27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13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50.png"/><Relationship Id="rId5" Type="http://schemas.openxmlformats.org/officeDocument/2006/relationships/tags" Target="../tags/tag30.xml"/><Relationship Id="rId15" Type="http://schemas.openxmlformats.org/officeDocument/2006/relationships/slideLayout" Target="../slideLayouts/slideLayout39.xml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tags" Target="../tags/tag35.xml"/><Relationship Id="rId19" Type="http://schemas.openxmlformats.org/officeDocument/2006/relationships/image" Target="../media/image45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image" Target="../media/image48.png"/><Relationship Id="rId27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42.xml"/><Relationship Id="rId7" Type="http://schemas.openxmlformats.org/officeDocument/2006/relationships/image" Target="../media/image56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55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3.png"/><Relationship Id="rId4" Type="http://schemas.openxmlformats.org/officeDocument/2006/relationships/tags" Target="../tags/tag43.xml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46.xml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62.png"/><Relationship Id="rId5" Type="http://schemas.openxmlformats.org/officeDocument/2006/relationships/tags" Target="../tags/tag48.xml"/><Relationship Id="rId10" Type="http://schemas.openxmlformats.org/officeDocument/2006/relationships/image" Target="../media/image61.png"/><Relationship Id="rId4" Type="http://schemas.openxmlformats.org/officeDocument/2006/relationships/tags" Target="../tags/tag47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13.png"/><Relationship Id="rId18" Type="http://schemas.openxmlformats.org/officeDocument/2006/relationships/image" Target="../media/image68.png"/><Relationship Id="rId3" Type="http://schemas.openxmlformats.org/officeDocument/2006/relationships/tags" Target="../tags/tag51.xml"/><Relationship Id="rId21" Type="http://schemas.openxmlformats.org/officeDocument/2006/relationships/image" Target="../media/image71.png"/><Relationship Id="rId7" Type="http://schemas.openxmlformats.org/officeDocument/2006/relationships/tags" Target="../tags/tag55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67.png"/><Relationship Id="rId2" Type="http://schemas.openxmlformats.org/officeDocument/2006/relationships/tags" Target="../tags/tag50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image" Target="../media/image74.png"/><Relationship Id="rId5" Type="http://schemas.openxmlformats.org/officeDocument/2006/relationships/tags" Target="../tags/tag53.xml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tags" Target="../tags/tag58.xml"/><Relationship Id="rId19" Type="http://schemas.openxmlformats.org/officeDocument/2006/relationships/image" Target="../media/image69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62.xml"/><Relationship Id="rId7" Type="http://schemas.openxmlformats.org/officeDocument/2006/relationships/image" Target="../media/image76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75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65.xml"/><Relationship Id="rId7" Type="http://schemas.openxmlformats.org/officeDocument/2006/relationships/image" Target="../media/image78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81.png"/><Relationship Id="rId4" Type="http://schemas.openxmlformats.org/officeDocument/2006/relationships/tags" Target="../tags/tag66.xml"/><Relationship Id="rId9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79.xml"/><Relationship Id="rId18" Type="http://schemas.openxmlformats.org/officeDocument/2006/relationships/slideLayout" Target="../slideLayouts/slideLayout39.xml"/><Relationship Id="rId26" Type="http://schemas.openxmlformats.org/officeDocument/2006/relationships/image" Target="../media/image88.png"/><Relationship Id="rId3" Type="http://schemas.openxmlformats.org/officeDocument/2006/relationships/tags" Target="../tags/tag69.xml"/><Relationship Id="rId21" Type="http://schemas.openxmlformats.org/officeDocument/2006/relationships/image" Target="../media/image83.png"/><Relationship Id="rId34" Type="http://schemas.openxmlformats.org/officeDocument/2006/relationships/image" Target="../media/image96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10" Type="http://schemas.openxmlformats.org/officeDocument/2006/relationships/tags" Target="../tags/tag76.xml"/><Relationship Id="rId19" Type="http://schemas.openxmlformats.org/officeDocument/2006/relationships/image" Target="../media/image13.png"/><Relationship Id="rId31" Type="http://schemas.openxmlformats.org/officeDocument/2006/relationships/image" Target="../media/image93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8" Type="http://schemas.openxmlformats.org/officeDocument/2006/relationships/tags" Target="../tags/tag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tags" Target="../tags/tag86.xml"/><Relationship Id="rId21" Type="http://schemas.openxmlformats.org/officeDocument/2006/relationships/image" Target="../media/image105.png"/><Relationship Id="rId7" Type="http://schemas.openxmlformats.org/officeDocument/2006/relationships/tags" Target="../tags/tag90.xml"/><Relationship Id="rId12" Type="http://schemas.openxmlformats.org/officeDocument/2006/relationships/image" Target="../media/image13.png"/><Relationship Id="rId17" Type="http://schemas.openxmlformats.org/officeDocument/2006/relationships/image" Target="../media/image101.png"/><Relationship Id="rId2" Type="http://schemas.openxmlformats.org/officeDocument/2006/relationships/tags" Target="../tags/tag85.xml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slideLayout" Target="../slideLayouts/slideLayout39.xml"/><Relationship Id="rId5" Type="http://schemas.openxmlformats.org/officeDocument/2006/relationships/tags" Target="../tags/tag88.xml"/><Relationship Id="rId15" Type="http://schemas.openxmlformats.org/officeDocument/2006/relationships/image" Target="../media/image99.png"/><Relationship Id="rId10" Type="http://schemas.openxmlformats.org/officeDocument/2006/relationships/tags" Target="../tags/tag93.xml"/><Relationship Id="rId19" Type="http://schemas.openxmlformats.org/officeDocument/2006/relationships/image" Target="../media/image103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98.png"/><Relationship Id="rId22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image" Target="../media/image111.png"/><Relationship Id="rId3" Type="http://schemas.openxmlformats.org/officeDocument/2006/relationships/tags" Target="../tags/tag96.xml"/><Relationship Id="rId21" Type="http://schemas.openxmlformats.org/officeDocument/2006/relationships/image" Target="../media/image13.png"/><Relationship Id="rId34" Type="http://schemas.openxmlformats.org/officeDocument/2006/relationships/image" Target="../media/image119.png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image" Target="../media/image110.png"/><Relationship Id="rId33" Type="http://schemas.openxmlformats.org/officeDocument/2006/relationships/image" Target="../media/image118.png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slideLayout" Target="../slideLayouts/slideLayout39.xml"/><Relationship Id="rId29" Type="http://schemas.openxmlformats.org/officeDocument/2006/relationships/image" Target="../media/image114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image" Target="../media/image109.png"/><Relationship Id="rId32" Type="http://schemas.openxmlformats.org/officeDocument/2006/relationships/image" Target="../media/image117.png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image" Target="../media/image108.png"/><Relationship Id="rId28" Type="http://schemas.openxmlformats.org/officeDocument/2006/relationships/image" Target="../media/image113.png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image" Target="../media/image116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image" Target="../media/image107.png"/><Relationship Id="rId27" Type="http://schemas.openxmlformats.org/officeDocument/2006/relationships/image" Target="../media/image112.png"/><Relationship Id="rId30" Type="http://schemas.openxmlformats.org/officeDocument/2006/relationships/image" Target="../media/image115.png"/><Relationship Id="rId8" Type="http://schemas.openxmlformats.org/officeDocument/2006/relationships/tags" Target="../tags/tag10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7.xml"/><Relationship Id="rId7" Type="http://schemas.openxmlformats.org/officeDocument/2006/relationships/image" Target="../media/image21.png"/><Relationship Id="rId12" Type="http://schemas.openxmlformats.org/officeDocument/2006/relationships/image" Target="../media/image1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25.png"/><Relationship Id="rId5" Type="http://schemas.openxmlformats.org/officeDocument/2006/relationships/tags" Target="../tags/tag9.xml"/><Relationship Id="rId10" Type="http://schemas.openxmlformats.org/officeDocument/2006/relationships/image" Target="../media/image24.png"/><Relationship Id="rId4" Type="http://schemas.openxmlformats.org/officeDocument/2006/relationships/tags" Target="../tags/tag8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2.xml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29.png"/><Relationship Id="rId5" Type="http://schemas.openxmlformats.org/officeDocument/2006/relationships/tags" Target="../tags/tag14.xml"/><Relationship Id="rId10" Type="http://schemas.openxmlformats.org/officeDocument/2006/relationships/image" Target="../media/image28.png"/><Relationship Id="rId4" Type="http://schemas.openxmlformats.org/officeDocument/2006/relationships/tags" Target="../tags/tag13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7.xml"/><Relationship Id="rId7" Type="http://schemas.openxmlformats.org/officeDocument/2006/relationships/image" Target="../media/image3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3.png"/><Relationship Id="rId4" Type="http://schemas.openxmlformats.org/officeDocument/2006/relationships/tags" Target="../tags/tag18.xml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2377" y="4620850"/>
            <a:ext cx="1155128" cy="1873729"/>
          </a:xfrm>
          <a:prstGeom prst="rect">
            <a:avLst/>
          </a:prstGeom>
          <a:solidFill>
            <a:srgbClr val="FFFFFF">
              <a:alpha val="96000"/>
            </a:srgb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 flipH="1">
            <a:off x="4572000" y="3596596"/>
            <a:ext cx="3977640" cy="128400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2800" b="1" dirty="0">
                <a:latin typeface="+mj-ea"/>
                <a:ea typeface="+mj-ea"/>
                <a:cs typeface="黑体" panose="02010609060101010101" charset="-122"/>
              </a:rPr>
              <a:t>报告人：</a:t>
            </a:r>
            <a:r>
              <a:rPr lang="en-US" altLang="zh-CN" sz="2800" b="1" dirty="0">
                <a:latin typeface="+mj-ea"/>
                <a:ea typeface="+mj-ea"/>
                <a:cs typeface="黑体" panose="02010609060101010101" charset="-122"/>
              </a:rPr>
              <a:t>  </a:t>
            </a:r>
            <a:r>
              <a:rPr lang="zh-CN" altLang="en-US" sz="2800" b="1" dirty="0">
                <a:latin typeface="+mj-ea"/>
                <a:ea typeface="+mj-ea"/>
                <a:cs typeface="黑体" panose="02010609060101010101" charset="-122"/>
              </a:rPr>
              <a:t>王</a:t>
            </a:r>
            <a:r>
              <a:rPr lang="en-US" altLang="zh-CN" sz="2800" b="1" dirty="0">
                <a:latin typeface="+mj-ea"/>
                <a:ea typeface="+mj-ea"/>
                <a:cs typeface="黑体" panose="02010609060101010101" charset="-122"/>
              </a:rPr>
              <a:t>   </a:t>
            </a:r>
            <a:r>
              <a:rPr lang="zh-CN" altLang="en-US" sz="2800" b="1" dirty="0">
                <a:latin typeface="+mj-ea"/>
                <a:ea typeface="+mj-ea"/>
                <a:cs typeface="黑体" panose="02010609060101010101" charset="-122"/>
              </a:rPr>
              <a:t>迪</a:t>
            </a:r>
          </a:p>
          <a:p>
            <a:pPr lvl="0" algn="l">
              <a:lnSpc>
                <a:spcPct val="150000"/>
              </a:lnSpc>
            </a:pPr>
            <a:r>
              <a:rPr lang="zh-CN" altLang="en-US" sz="2800" b="1" dirty="0">
                <a:latin typeface="+mj-ea"/>
                <a:ea typeface="+mj-ea"/>
                <a:cs typeface="黑体" panose="02010609060101010101" charset="-122"/>
              </a:rPr>
              <a:t>单</a:t>
            </a:r>
            <a:r>
              <a:rPr lang="en-US" altLang="zh-CN" sz="2800" b="1" dirty="0">
                <a:latin typeface="+mj-ea"/>
                <a:ea typeface="+mj-ea"/>
                <a:cs typeface="黑体" panose="02010609060101010101" charset="-122"/>
              </a:rPr>
              <a:t>  </a:t>
            </a:r>
            <a:r>
              <a:rPr lang="zh-CN" altLang="en-US" sz="2800" b="1" dirty="0">
                <a:latin typeface="+mj-ea"/>
                <a:ea typeface="+mj-ea"/>
                <a:cs typeface="黑体" panose="02010609060101010101" charset="-122"/>
              </a:rPr>
              <a:t>位：湖南师范大学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05" y="3548361"/>
            <a:ext cx="2595041" cy="17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465455" y="1003300"/>
            <a:ext cx="8556625" cy="1409700"/>
          </a:xfrm>
          <a:prstGeom prst="rect">
            <a:avLst/>
          </a:prstGeom>
          <a:solidFill>
            <a:srgbClr val="355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194" tIns="24097" rIns="48194" bIns="24097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Flavor</a:t>
            </a:r>
            <a:r>
              <a:rPr lang="zh-CN" altLang="en-US" sz="4000" b="1" dirty="0">
                <a:latin typeface="Times New Roman" panose="02020603050405020304" charset="0"/>
                <a:cs typeface="Times New Roman" panose="02020603050405020304" charset="0"/>
              </a:rPr>
              <a:t> sum rule</a:t>
            </a: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zh-CN" alt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4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zh-CN" altLang="en-US" sz="4000" b="1" dirty="0">
                <a:latin typeface="Times New Roman" panose="02020603050405020304" charset="0"/>
                <a:cs typeface="Times New Roman" panose="02020603050405020304" charset="0"/>
              </a:rPr>
              <a:t>for charmed </a:t>
            </a: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hadron</a:t>
            </a:r>
            <a:r>
              <a:rPr lang="zh-CN" alt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weak </a:t>
            </a:r>
            <a:r>
              <a:rPr lang="zh-CN" altLang="en-US" sz="4000" b="1" dirty="0">
                <a:latin typeface="Times New Roman" panose="02020603050405020304" charset="0"/>
                <a:cs typeface="Times New Roman" panose="02020603050405020304" charset="0"/>
              </a:rPr>
              <a:t>decay</a:t>
            </a: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s</a:t>
            </a:r>
            <a:endParaRPr lang="zh-CN" alt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468CAB-0B24-216D-46BD-84167AF90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95610" y="3592195"/>
            <a:ext cx="7898456" cy="3034030"/>
          </a:xfrm>
          <a:prstGeom prst="rect">
            <a:avLst/>
          </a:prstGeom>
          <a:solidFill>
            <a:schemeClr val="bg1"/>
          </a:solidFill>
          <a:ln w="19050">
            <a:solidFill>
              <a:srgbClr val="F23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81610" y="864235"/>
            <a:ext cx="7477125" cy="56578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SU(3) sum rules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10</a:t>
            </a:r>
            <a:endParaRPr lang="zh-CN" altLang="en-US" sz="1600" dirty="0"/>
          </a:p>
        </p:txBody>
      </p:sp>
      <p:pic>
        <p:nvPicPr>
          <p:cNvPr id="3" name="图片 2" descr="\documentclass{article}&#10;\usepackage{amsmath}&#10;\pagestyle{empty}&#10;\begin{document}&#10;&#10;\begin{align*}&#10;  |[M_8]_\alpha\rangle = ([M_8]_\alpha)_{j}^{i}|[M_8]^{i}_{j} \rangle,&#10;\end{align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44654" y="1645206"/>
            <a:ext cx="3268053" cy="363117"/>
          </a:xfrm>
          <a:prstGeom prst="rect">
            <a:avLst/>
          </a:prstGeom>
        </p:spPr>
      </p:pic>
      <p:pic>
        <p:nvPicPr>
          <p:cNvPr id="9" name="图片 8" descr="\documentclass{article}&#10;\usepackage{amsmath}&#10;\pagestyle{empty}&#10;\begin{document}&#10;&#10;\begin{align*}&#10; T \langle [M_8]_\alpha| = \sum_\beta{\rm Tr}\{[\,T,[M_8]_\alpha\,] [M_8]_\beta^T\}\langle [M_8]_\beta | = \sum_\beta[T_{M_8}]^\beta_\alpha \langle [M_8]_\beta |&#10;\end{align*}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44654" y="2303388"/>
            <a:ext cx="7898457" cy="648000"/>
          </a:xfrm>
          <a:prstGeom prst="rect">
            <a:avLst/>
          </a:prstGeom>
        </p:spPr>
      </p:pic>
      <p:pic>
        <p:nvPicPr>
          <p:cNvPr id="5" name="图片 4" descr="\documentclass{article}&#10;\usepackage{amsmath}&#10;\pagestyle{empty}&#10;\begin{document}&#10;&#10;\begin{align*}&#10; \langle [M_8]_\alpha| = ( \langle \pi^+|,\,\,\langle \pi^0|,\,\,\langle \pi^-|,\,\,\langle K^+|,\,\,\langle K^0|,\,\,\langle \overline K^0|,\,\,\langle K^-|,\,\,\langle \eta_8| )&#10;\end{align*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75672" y="3057747"/>
            <a:ext cx="7567706" cy="390837"/>
          </a:xfrm>
          <a:prstGeom prst="rect">
            <a:avLst/>
          </a:prstGeom>
        </p:spPr>
      </p:pic>
      <p:pic>
        <p:nvPicPr>
          <p:cNvPr id="24" name="图片 23" descr="\documentclass{article}&#10;\usepackage{amsmath}&#10;\pagestyle{empty}&#10;\begin{document}&#10;&#10;\begin{eqnarray*}&#10; [S]_{M_8}= \left( \begin{array}{cccccccc}&#10;  \lambda &amp; 0&amp; 0&amp; \lambda^2&amp; 0&amp; 0&amp; 0&amp; 0 \\&#10;  0&amp; 0&amp; 0&amp; 0&amp; -\frac{1}{\sqrt{2}}\lambda^2&amp; -\frac{1}{\sqrt{2}}&amp; 0&amp; 0 \\&#10; 0&amp; 0&amp; -\lambda&amp; 0&amp; 0&amp; 0&amp; 1&amp; 0 \\&#10;  -1&amp; 0&amp; 0&amp; -\lambda&amp; 0&amp; 0&amp; 0&amp; 0 \\&#10;  0&amp; \frac{1}{\sqrt{2}}&amp; 0&amp; 0&amp; -2\lambda&amp; 0&amp; 0&amp; -\frac{\sqrt{6}}{2}\\&#10; 0&amp; \frac{1}{\sqrt{2}}\lambda^2&amp; 0&amp; 0&amp; 0&amp; 2\lambda&amp; 0&amp; -\frac{\sqrt{6}}{2}\lambda^2\\&#10; 0&amp; 0&amp; -\lambda^2&amp; 0&amp; 0&amp; 0&amp; \lambda&amp; 0 \\&#10; 0&amp; 0&amp; 0&amp; 0&amp; \frac{\sqrt{6}}{2}\lambda^2&amp; \frac{\sqrt{6}}{2}&amp; 0&amp; 0 \\&#10;  \end{array}\right)&#10;\end{eqnarray*}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66495" y="3687647"/>
            <a:ext cx="7569197" cy="284400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7E56AE6-39F9-89CE-D190-65DAE885A708}"/>
              </a:ext>
            </a:extLst>
          </p:cNvPr>
          <p:cNvSpPr txBox="1"/>
          <p:nvPr/>
        </p:nvSpPr>
        <p:spPr>
          <a:xfrm>
            <a:off x="246814" y="3022977"/>
            <a:ext cx="9956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Basis: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B89C587-1DA7-9012-4B4A-E8AF27785B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A105E21-A307-6660-402C-7C4EFC1B4E2A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000125" y="5169547"/>
            <a:ext cx="7477125" cy="86367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000125" y="1480185"/>
            <a:ext cx="7049135" cy="3034030"/>
          </a:xfrm>
          <a:prstGeom prst="rect">
            <a:avLst/>
          </a:prstGeom>
          <a:solidFill>
            <a:schemeClr val="bg1"/>
          </a:solidFill>
          <a:ln w="19050">
            <a:solidFill>
              <a:srgbClr val="F23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11</a:t>
            </a:r>
            <a:endParaRPr lang="zh-CN" altLang="en-US" sz="1600" dirty="0"/>
          </a:p>
        </p:txBody>
      </p:sp>
      <p:pic>
        <p:nvPicPr>
          <p:cNvPr id="4" name="图片 3" descr="\documentclass{article}&#10;\usepackage{amsmath}&#10;\pagestyle{empty}&#10;\begin{document}&#10;&#10;\begin{eqnarray*}&#10; [T_-]_{M_8}= \left( \begin{array}{cccccccc}&#10;  0 &amp; 0&amp; 0&amp; 0&amp; 0&amp; 0&amp; 0&amp; 0 \\&#10;  -\sqrt{2}&amp; 0&amp; 0&amp; -\frac{1}{\sqrt{2}}\lambda&amp; 0&amp; 0&amp; 0&amp; 0 \\&#10; 0&amp; \sqrt{2}&amp; 0&amp; 0&amp; -\lambda&amp; 0&amp; 0&amp; 0 \\&#10;  0&amp; 0&amp; 0&amp; 0&amp; 0&amp; 0&amp; 0&amp; 0 \\&#10;  0&amp; 0&amp; 0&amp; 1&amp; 0&amp; 0&amp; 0&amp; 0\\&#10; \lambda&amp; 0&amp; 0&amp; 0&amp; 0&amp; 0&amp; 0&amp; 0\\&#10; 0&amp; \frac{1}{\sqrt{2}}\lambda&amp; 0&amp; 0&amp; 0&amp; -1&amp; 0&amp; \frac{\sqrt{6}}{2}\lambda \\&#10; 0&amp; 0&amp; 0&amp; -\frac{\sqrt{6}}{2}\lambda&amp; 0&amp;0&amp; 0&amp; 0 \\&#10;  \end{array}\right)&#10;\end{eqnarray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68726" y="1688453"/>
            <a:ext cx="6541008" cy="261670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00125" y="4709160"/>
            <a:ext cx="297942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Master formula:</a:t>
            </a:r>
          </a:p>
        </p:txBody>
      </p:sp>
      <p:pic>
        <p:nvPicPr>
          <p:cNvPr id="5" name="图片 4" descr="\documentclass{article}&#10;\usepackage{amsmath}&#10;\pagestyle{empty}&#10;\begin{document}&#10;&#10;\begin{align*}&#10;  \sum_\mu\left[(T_{M_8})_\alpha^\mu \mathcal{A}_{ \gamma\to\mu\beta } +  (T_{\mathcal{B}_8})_\beta^\mu \mathcal{A}_{\gamma\to \alpha\mu} + (T_{\mathcal{B}_{c\overline 3}})_\gamma^\mu \mathcal{A}_{\mu\to \alpha\beta}\right] = 0&#10;\end{align*}&#10;&#10;&#10;\end{document}" title="IguanaTex Bitmap Display">
            <a:extLst>
              <a:ext uri="{FF2B5EF4-FFF2-40B4-BE49-F238E27FC236}">
                <a16:creationId xmlns:a16="http://schemas.microsoft.com/office/drawing/2014/main" id="{BA6CDE56-9CDE-EE63-436B-8017898DF5E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0903" y="5303458"/>
            <a:ext cx="7209157" cy="69926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4703" y="6258461"/>
            <a:ext cx="29127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arXiv:2204.05915 [hep-</a:t>
            </a:r>
            <a:r>
              <a:rPr lang="en-US" altLang="zh-CN" sz="1600" b="1" dirty="0" err="1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ph</a:t>
            </a:r>
            <a:r>
              <a:rPr lang="en-US" altLang="zh-CN" sz="1600" b="1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]</a:t>
            </a:r>
          </a:p>
        </p:txBody>
      </p:sp>
      <p:sp>
        <p:nvSpPr>
          <p:cNvPr id="12" name="文本占位符 1"/>
          <p:cNvSpPr>
            <a:spLocks noGrp="1"/>
          </p:cNvSpPr>
          <p:nvPr/>
        </p:nvSpPr>
        <p:spPr>
          <a:xfrm>
            <a:off x="181610" y="884555"/>
            <a:ext cx="7477125" cy="565785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SU(3) sum rules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" name="图片 2" descr="\documentclass{article}&#10;\usepackage{amsmath}&#10;\pagestyle{empty}&#10;\begin{document}&#10;&#10;&#10;$T = S$\,\, or\,\, $T_-$&#10;&#10;\end{document}" title="IguanaTex Bitmap Display">
            <a:extLst>
              <a:ext uri="{FF2B5EF4-FFF2-40B4-BE49-F238E27FC236}">
                <a16:creationId xmlns:a16="http://schemas.microsoft.com/office/drawing/2014/main" id="{E5B508E5-6A7E-C8E1-B747-B8B78872896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10658" y="4828272"/>
            <a:ext cx="1536192" cy="1828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70D0D1-40AD-D7BA-B44A-9BE2D0961A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5792A2F-94F6-9E0B-1D21-23DE725B4C1D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6746" y="1627177"/>
            <a:ext cx="8620079" cy="833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 SU(3) sum rule is generated if appropriate                are selected.  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 descr="\documentclass{article}&#10;\usepackage{amsmath}&#10;\pagestyle{empty}&#10;\begin{document}&#10;&#10;\begin{align*}&#10;\mathcal{A}(\Lambda_c^+\to K^0p)-\sqrt{\frac{3}{2}}\mathcal{A}(\Xi_c^0\to K^0\Lambda^0)-\frac{\mathcal{A}(\Xi_c^0\to K^0\Sigma^0)}{\sqrt{2}}-\mathcal{A}(\Xi_c^0\to \pi^-p)=0&#10;\end{align*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93057" y="5386728"/>
            <a:ext cx="8362450" cy="638643"/>
          </a:xfrm>
          <a:prstGeom prst="rect">
            <a:avLst/>
          </a:prstGeom>
        </p:spPr>
      </p:pic>
      <p:pic>
        <p:nvPicPr>
          <p:cNvPr id="11" name="图片 10" descr="\documentclass{article}&#10;\usepackage{amsmath}&#10;\pagestyle{empty}&#10;\begin{document}&#10;&#10;$\alpha$, $\beta$, $\gamma$ &#10;&#10;&#10;\end{document}" title="IguanaTex Bitmap Display">
            <a:extLst>
              <a:ext uri="{FF2B5EF4-FFF2-40B4-BE49-F238E27FC236}">
                <a16:creationId xmlns:a16="http://schemas.microsoft.com/office/drawing/2014/main" id="{9B102F42-4F4F-B775-8D23-A35CB230996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12175" y="1948248"/>
            <a:ext cx="843003" cy="257317"/>
          </a:xfrm>
          <a:prstGeom prst="rect">
            <a:avLst/>
          </a:prstGeom>
        </p:spPr>
      </p:pic>
      <p:pic>
        <p:nvPicPr>
          <p:cNvPr id="29" name="图片 28" descr="\documentclass{article}&#10;\usepackage{amsmath}&#10;\pagestyle{empty}&#10;\begin{document}&#10;&#10;&#10;If $\{\gamma, \alpha, \beta\} = \{\Xi_c^0, K^0,p\}$, &#10;&#10;&#10;\end{document}" title="IguanaTex Bitmap Display">
            <a:extLst>
              <a:ext uri="{FF2B5EF4-FFF2-40B4-BE49-F238E27FC236}">
                <a16:creationId xmlns:a16="http://schemas.microsoft.com/office/drawing/2014/main" id="{8BF35D06-7585-E26B-815D-3C29784B999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29662" y="4758466"/>
            <a:ext cx="2767934" cy="27001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83844" y="6241221"/>
            <a:ext cx="28949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arXiv:2204.05915 [hep-</a:t>
            </a:r>
            <a:r>
              <a:rPr lang="en-US" altLang="zh-CN" sz="16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CN" sz="16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2" name="文本占位符 1"/>
          <p:cNvSpPr>
            <a:spLocks noGrp="1"/>
          </p:cNvSpPr>
          <p:nvPr/>
        </p:nvSpPr>
        <p:spPr>
          <a:xfrm>
            <a:off x="181610" y="884555"/>
            <a:ext cx="7477125" cy="565785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SU(3) sum rules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" name="图片 23" descr="\documentclass{article}&#10;\usepackage{amsmath}&#10;\pagestyle{empty}&#10;\begin{document}&#10;&#10;&#10;${\rm SumT_-}\,[\Xi_c^0, K^0,p]=$&#10;&#10;&#10;\end{document}" title="IguanaTex Bitmap Display">
            <a:extLst>
              <a:ext uri="{FF2B5EF4-FFF2-40B4-BE49-F238E27FC236}">
                <a16:creationId xmlns:a16="http://schemas.microsoft.com/office/drawing/2014/main" id="{D3283B42-91F8-7C3A-C66F-0D6380A3DA9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691717" y="4758466"/>
            <a:ext cx="2211649" cy="270010"/>
          </a:xfrm>
          <a:prstGeom prst="rect">
            <a:avLst/>
          </a:prstGeom>
        </p:spPr>
      </p:pic>
      <p:graphicFrame>
        <p:nvGraphicFramePr>
          <p:cNvPr id="36" name="表格 36">
            <a:extLst>
              <a:ext uri="{FF2B5EF4-FFF2-40B4-BE49-F238E27FC236}">
                <a16:creationId xmlns:a16="http://schemas.microsoft.com/office/drawing/2014/main" id="{2CF5472A-D77F-6958-D25E-D3F186AB2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317313"/>
              </p:ext>
            </p:extLst>
          </p:nvPr>
        </p:nvGraphicFramePr>
        <p:xfrm>
          <a:off x="1037340" y="2652479"/>
          <a:ext cx="7300951" cy="155304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27343">
                  <a:extLst>
                    <a:ext uri="{9D8B030D-6E8A-4147-A177-3AD203B41FA5}">
                      <a16:colId xmlns:a16="http://schemas.microsoft.com/office/drawing/2014/main" val="962142008"/>
                    </a:ext>
                  </a:extLst>
                </a:gridCol>
                <a:gridCol w="1707558">
                  <a:extLst>
                    <a:ext uri="{9D8B030D-6E8A-4147-A177-3AD203B41FA5}">
                      <a16:colId xmlns:a16="http://schemas.microsoft.com/office/drawing/2014/main" val="2901501771"/>
                    </a:ext>
                  </a:extLst>
                </a:gridCol>
                <a:gridCol w="1609045">
                  <a:extLst>
                    <a:ext uri="{9D8B030D-6E8A-4147-A177-3AD203B41FA5}">
                      <a16:colId xmlns:a16="http://schemas.microsoft.com/office/drawing/2014/main" val="2075590978"/>
                    </a:ext>
                  </a:extLst>
                </a:gridCol>
                <a:gridCol w="2857005">
                  <a:extLst>
                    <a:ext uri="{9D8B030D-6E8A-4147-A177-3AD203B41FA5}">
                      <a16:colId xmlns:a16="http://schemas.microsoft.com/office/drawing/2014/main" val="2300888240"/>
                    </a:ext>
                  </a:extLst>
                </a:gridCol>
              </a:tblGrid>
              <a:tr h="514676"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Charge</a:t>
                      </a:r>
                      <a:endParaRPr lang="zh-CN" alt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Subgroup</a:t>
                      </a:r>
                      <a:endParaRPr lang="zh-CN" alt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062927"/>
                  </a:ext>
                </a:extLst>
              </a:tr>
              <a:tr h="519183">
                <a:tc>
                  <a:txBody>
                    <a:bodyPr/>
                    <a:lstStyle/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795174"/>
                  </a:ext>
                </a:extLst>
              </a:tr>
              <a:tr h="519183"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633201"/>
                  </a:ext>
                </a:extLst>
              </a:tr>
            </a:tbl>
          </a:graphicData>
        </a:graphic>
      </p:graphicFrame>
      <p:pic>
        <p:nvPicPr>
          <p:cNvPr id="38" name="图片 37" descr="\documentclass{article}&#10;\usepackage{amsmath}&#10;\pagestyle{empty}&#10;\begin{document}&#10;&#10;$T$&#10;&#10;&#10;\end{document}" title="IguanaTex Bitmap Display">
            <a:extLst>
              <a:ext uri="{FF2B5EF4-FFF2-40B4-BE49-F238E27FC236}">
                <a16:creationId xmlns:a16="http://schemas.microsoft.com/office/drawing/2014/main" id="{0E215744-9D48-FF66-1E9F-A088827492D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542905" y="2791961"/>
            <a:ext cx="211330" cy="207623"/>
          </a:xfrm>
          <a:prstGeom prst="rect">
            <a:avLst/>
          </a:prstGeom>
        </p:spPr>
      </p:pic>
      <p:pic>
        <p:nvPicPr>
          <p:cNvPr id="40" name="图片 39" descr="\documentclass{article}&#10;\usepackage{amsmath}&#10;\pagestyle{empty}&#10;\begin{document}&#10;&#10;$\gamma \to \alpha\beta$&#10;&#10;&#10;\end{document}" title="IguanaTex Bitmap Display">
            <a:extLst>
              <a:ext uri="{FF2B5EF4-FFF2-40B4-BE49-F238E27FC236}">
                <a16:creationId xmlns:a16="http://schemas.microsoft.com/office/drawing/2014/main" id="{27ABD150-9D6A-7BD6-6FC5-E9B6D80055B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202004" y="2762481"/>
            <a:ext cx="971621" cy="266582"/>
          </a:xfrm>
          <a:prstGeom prst="rect">
            <a:avLst/>
          </a:prstGeom>
        </p:spPr>
      </p:pic>
      <p:pic>
        <p:nvPicPr>
          <p:cNvPr id="42" name="图片 41" descr="\documentclass{article}&#10;\usepackage{amsmath}&#10;\pagestyle{empty}&#10;\begin{document}&#10;&#10;$T_-$&#10;&#10;&#10;\end{document}" title="IguanaTex Bitmap Display">
            <a:extLst>
              <a:ext uri="{FF2B5EF4-FFF2-40B4-BE49-F238E27FC236}">
                <a16:creationId xmlns:a16="http://schemas.microsoft.com/office/drawing/2014/main" id="{B177062D-062D-FC13-6A73-7E55CC342CD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542905" y="3325189"/>
            <a:ext cx="344802" cy="207623"/>
          </a:xfrm>
          <a:prstGeom prst="rect">
            <a:avLst/>
          </a:prstGeom>
        </p:spPr>
      </p:pic>
      <p:pic>
        <p:nvPicPr>
          <p:cNvPr id="44" name="图片 43" descr="\documentclass{article}&#10;\usepackage{amsmath}&#10;\pagestyle{empty}&#10;\begin{document}&#10;&#10;&#10;$S$&#10;&#10;\end{document}" title="IguanaTex Bitmap Display">
            <a:extLst>
              <a:ext uri="{FF2B5EF4-FFF2-40B4-BE49-F238E27FC236}">
                <a16:creationId xmlns:a16="http://schemas.microsoft.com/office/drawing/2014/main" id="{C2195998-A158-5FDF-0385-EC9B15E094C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556702" y="3799010"/>
            <a:ext cx="174625" cy="211666"/>
          </a:xfrm>
          <a:prstGeom prst="rect">
            <a:avLst/>
          </a:prstGeom>
        </p:spPr>
      </p:pic>
      <p:pic>
        <p:nvPicPr>
          <p:cNvPr id="46" name="图片 45" descr="\documentclass{article}&#10;\usepackage{amsmath}&#10;\pagestyle{empty}&#10;\begin{document}&#10;&#10;$\Delta Q = -1$&#10;&#10;&#10;\end{document}" title="IguanaTex Bitmap Display">
            <a:extLst>
              <a:ext uri="{FF2B5EF4-FFF2-40B4-BE49-F238E27FC236}">
                <a16:creationId xmlns:a16="http://schemas.microsoft.com/office/drawing/2014/main" id="{EA517D9D-2E43-645A-C436-B7EE0B68F31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455433" y="3261401"/>
            <a:ext cx="1135922" cy="251134"/>
          </a:xfrm>
          <a:prstGeom prst="rect">
            <a:avLst/>
          </a:prstGeom>
        </p:spPr>
      </p:pic>
      <p:pic>
        <p:nvPicPr>
          <p:cNvPr id="55" name="图片 54" descr="\documentclass{article}&#10;\usepackage{amsmath}&#10;\pagestyle{empty}&#10;\begin{document}&#10;&#10;$\Delta Q = 0$&#10;&#10;&#10;\end{document}" title="IguanaTex Bitmap Display">
            <a:extLst>
              <a:ext uri="{FF2B5EF4-FFF2-40B4-BE49-F238E27FC236}">
                <a16:creationId xmlns:a16="http://schemas.microsoft.com/office/drawing/2014/main" id="{D1141256-99BF-038E-B4F1-E9FAD1174FC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4221304" y="3818572"/>
            <a:ext cx="933019" cy="251134"/>
          </a:xfrm>
          <a:prstGeom prst="rect">
            <a:avLst/>
          </a:prstGeom>
        </p:spPr>
      </p:pic>
      <p:pic>
        <p:nvPicPr>
          <p:cNvPr id="53" name="图片 52" descr="\documentclass{article}&#10;\usepackage{amsmath}&#10;\pagestyle{empty}&#10;\begin{document}&#10;&#10;$\Delta Q = 0$&#10;&#10;&#10;\end{document}" title="IguanaTex Bitmap Display">
            <a:extLst>
              <a:ext uri="{FF2B5EF4-FFF2-40B4-BE49-F238E27FC236}">
                <a16:creationId xmlns:a16="http://schemas.microsoft.com/office/drawing/2014/main" id="{68BD7AFC-4AAC-0AE4-A800-50B91DAD1C3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2556884" y="3824032"/>
            <a:ext cx="933019" cy="251134"/>
          </a:xfrm>
          <a:prstGeom prst="rect">
            <a:avLst/>
          </a:prstGeom>
        </p:spPr>
      </p:pic>
      <p:pic>
        <p:nvPicPr>
          <p:cNvPr id="51" name="图片 50" descr="\documentclass{article}&#10;\usepackage{amsmath}&#10;\pagestyle{empty}&#10;\begin{document}&#10;&#10;$\Delta Q = +1$&#10;&#10;&#10;\end{document}" title="IguanaTex Bitmap Display">
            <a:extLst>
              <a:ext uri="{FF2B5EF4-FFF2-40B4-BE49-F238E27FC236}">
                <a16:creationId xmlns:a16="http://schemas.microsoft.com/office/drawing/2014/main" id="{9333976B-021A-289E-DDC9-570A97955CA1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119853" y="3340631"/>
            <a:ext cx="1135922" cy="251134"/>
          </a:xfrm>
          <a:prstGeom prst="rect">
            <a:avLst/>
          </a:prstGeom>
        </p:spPr>
      </p:pic>
      <p:pic>
        <p:nvPicPr>
          <p:cNvPr id="10" name="图片 9" descr="\documentclass{article}&#10;\usepackage{amsmath}&#10;\pagestyle{empty}&#10;\begin{document}&#10;\begin{eqnarray*}&#10;-\lambda U_3 -\lambda^2 U_- + U_+&#10;\end{eqnarray*}&#10;&#10;&#10;\end{document}" title="IguanaTex Bitmap Display">
            <a:extLst>
              <a:ext uri="{FF2B5EF4-FFF2-40B4-BE49-F238E27FC236}">
                <a16:creationId xmlns:a16="http://schemas.microsoft.com/office/drawing/2014/main" id="{C806F31B-A907-6EC4-EF96-04A1A3A7CDD6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5799878" y="3769876"/>
            <a:ext cx="2330123" cy="307378"/>
          </a:xfrm>
          <a:prstGeom prst="rect">
            <a:avLst/>
          </a:prstGeom>
        </p:spPr>
      </p:pic>
      <p:pic>
        <p:nvPicPr>
          <p:cNvPr id="4" name="图片 3" descr="\documentclass{article}&#10;\usepackage{amsmath}&#10;\pagestyle{empty}&#10;\begin{document}&#10;&#10;\begin{eqnarray*}&#10;I_- + \lambda V_-&#10;\end{eqnarray*}&#10;&#10;&#10;\end{document}" title="IguanaTex Bitmap Display">
            <a:extLst>
              <a:ext uri="{FF2B5EF4-FFF2-40B4-BE49-F238E27FC236}">
                <a16:creationId xmlns:a16="http://schemas.microsoft.com/office/drawing/2014/main" id="{DEA92204-3004-6166-A75E-F046E47CE2AA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6323271" y="3288991"/>
            <a:ext cx="1116008" cy="2151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0B23A2-26D0-95C5-5436-14D3B550C30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E1FF5C9-9F8E-26FB-D6F7-FE6F425D84DD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40665" y="790258"/>
            <a:ext cx="7477312" cy="72072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Decay into baryon decuplet</a:t>
            </a:r>
          </a:p>
        </p:txBody>
      </p:sp>
      <p:pic>
        <p:nvPicPr>
          <p:cNvPr id="5" name="图片 4" descr="\documentclass{article}&#10;\usepackage{amsmath}&#10;\pagestyle{empty}&#10;\begin{document}&#10;&#10;{\small \begin{align*}\label{b10}&#10;\left(\left( \begin{array}{ccc}&#10;      \Delta^{++} &amp;  \frac{1}{\sqrt{3}}\Delta^{+}  &amp; \frac{1}{\sqrt{3}}\Sigma^{*+} \\&#10;   \frac{1}{\sqrt{3}}\Delta^{+} &amp;  \frac{1}{\sqrt{3}}\Delta^{0}  &amp; \frac{1}{\sqrt{6}}\Sigma^{*0} \\&#10;    \frac{1}{\sqrt{3}}\Sigma^{*+} &amp; \frac{1}{\sqrt{6}}\Sigma^{*0} &amp; \frac{1}{\sqrt{3}}\Xi^{*0} \\&#10;  \end{array}\right)\left( \begin{array}{ccc}\frac{1}{\sqrt{3}}\Delta^{+} &amp;  \frac{1}{\sqrt{3}}\Delta^{0}  &amp; \frac{1}{\sqrt{6}}\Sigma^{*0} \\&#10;   \frac{1}{\sqrt{3}}\Delta^{0} &amp; \Delta^{-}  &amp; \frac{1}{\sqrt{3}}\Sigma^{*-} \\&#10;    \frac{1}{\sqrt{6}}\Sigma^{*0} &amp; \frac{1}{\sqrt{3}}\Sigma^{*-} &amp; \frac{1}{\sqrt{3}}\Xi^{*-}\\\end{array}\right)&#10;    \left(\begin{array}{ccc}\frac{1}{\sqrt{3}}\Sigma^{*+} &amp;  \frac{1}{\sqrt{6}}\Sigma^{*0}  &amp; \frac{1}{\sqrt{3}}\Xi^{*0} \\&#10;   \frac{1}{\sqrt{6}}\Sigma^{*0} &amp; \frac{1}{\sqrt{3}}\Sigma^{*-}  &amp; \frac{1}{\sqrt{3}}\Xi^{*-} \\&#10;    \frac{1}{\sqrt{3}}\Xi^{*0} &amp; \frac{1}{\sqrt{3}}\Xi^{*-} &amp; \Omega^{-}\\\end{array}\right)\right)&#10;\end{align*}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8110" y="1617571"/>
            <a:ext cx="8907588" cy="828000"/>
          </a:xfrm>
          <a:prstGeom prst="rect">
            <a:avLst/>
          </a:prstGeom>
        </p:spPr>
      </p:pic>
      <p:pic>
        <p:nvPicPr>
          <p:cNvPr id="6" name="图片 5" descr="\documentclass{article}&#10;\usepackage{amsmath}&#10;\pagestyle{empty}&#10;\begin{document}&#10;&#10;\begin{align*}&#10; \langle [X_1]_\alpha| &amp; = ( \langle \Delta^{++}|,\,\,\langle \Delta^0|,\,\,\langle \Xi^{*0}|,\,\,\langle \Delta^+|,\,\,\langle \Sigma^{*+}|,\,\,\langle \Sigma^{*0}| )\\&#10;  \langle [X_2]_\alpha| &amp; = ( \langle \Delta^{+}|,\,\,\langle \Delta^-|,\,\,\langle \Xi^{*-}|,\,\,\langle \Delta^0|,\,\,\langle \Sigma^{*0}|,\,\,\langle \Sigma^{*-}| )\\&#10;  \langle [X_3]_\alpha| &amp; = ( \langle \Sigma^{*+}|,\,\,\langle \Sigma^{*-}|,\,\,\langle \Omega^{-}|,\,\,\langle \Sigma^{*0}|,\,\,\langle \Xi^{*0}|,\,\,\langle \Xi^{*-}| )&#10;\end{align*}&#10;&#10;&#10;\end{document}" title="IguanaTex Bitmap Display">
            <a:extLst>
              <a:ext uri="{FF2B5EF4-FFF2-40B4-BE49-F238E27FC236}">
                <a16:creationId xmlns:a16="http://schemas.microsoft.com/office/drawing/2014/main" id="{6A4E103D-31C6-802F-82B0-7C2DC6777E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158462" y="2820942"/>
            <a:ext cx="5967289" cy="1152000"/>
          </a:xfrm>
          <a:prstGeom prst="rect">
            <a:avLst/>
          </a:prstGeom>
        </p:spPr>
      </p:pic>
      <p:pic>
        <p:nvPicPr>
          <p:cNvPr id="9" name="图片 8" descr="\documentclass{article}&#10;\usepackage{amsmath}&#10;\pagestyle{empty}&#10;\begin{document}&#10;&#10;\begin{align*}&#10; S_{X_1},\,\,S_{X_2},\,\,S_{X_3},\,\,&#10;[T_{-}]_{X_1},\,\,[T_{-}]_{X_2},\,\,[T_{-}]_{X_3}&#10;\end{align*}&#10;&#10;&#10;\end{document}" title="IguanaTex Bitmap Display">
            <a:extLst>
              <a:ext uri="{FF2B5EF4-FFF2-40B4-BE49-F238E27FC236}">
                <a16:creationId xmlns:a16="http://schemas.microsoft.com/office/drawing/2014/main" id="{15B2C655-7D61-1BC6-265A-D6A77ECF25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42731" y="4303144"/>
            <a:ext cx="5657388" cy="324000"/>
          </a:xfrm>
          <a:prstGeom prst="rect">
            <a:avLst/>
          </a:prstGeom>
        </p:spPr>
      </p:pic>
      <p:sp>
        <p:nvSpPr>
          <p:cNvPr id="17" name="箭头: 右 16"/>
          <p:cNvSpPr/>
          <p:nvPr/>
        </p:nvSpPr>
        <p:spPr>
          <a:xfrm>
            <a:off x="1039549" y="4375498"/>
            <a:ext cx="559293" cy="158335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13</a:t>
            </a:r>
            <a:endParaRPr lang="zh-CN" altLang="en-US" sz="1600" dirty="0"/>
          </a:p>
        </p:txBody>
      </p:sp>
      <p:pic>
        <p:nvPicPr>
          <p:cNvPr id="15" name="图片 14" descr="\documentclass{article}&#10;\usepackage{amsmath}&#10;\pagestyle{empty}&#10;\begin{document}&#10;&#10;\begin{align*}&#10;  \sum_\mu\left[(T_{M_8})_\alpha^\mu \mathcal{A}_{\gamma\to\mu \beta} +  3\sum_a(T_{X_a})_\beta^\mu \mathcal{A}_{\gamma\to\alpha\mu}  + (T_{\mathcal{B}_{c\overline 3}})_\gamma^\mu \mathcal{A}_{\mu\to\alpha \beta}\right] = 0&#10;\end{align*}&#10;&#10;&#10;\end{document}" title="IguanaTex Bitmap Display">
            <a:extLst>
              <a:ext uri="{FF2B5EF4-FFF2-40B4-BE49-F238E27FC236}">
                <a16:creationId xmlns:a16="http://schemas.microsoft.com/office/drawing/2014/main" id="{83926BCD-60B5-1096-DA16-7235108F7C6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78510" y="5281346"/>
            <a:ext cx="7859502" cy="86400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43560" y="4805045"/>
            <a:ext cx="279527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Master formula:</a:t>
            </a:r>
          </a:p>
        </p:txBody>
      </p:sp>
      <p:sp>
        <p:nvSpPr>
          <p:cNvPr id="34" name="左大括号 33"/>
          <p:cNvSpPr/>
          <p:nvPr/>
        </p:nvSpPr>
        <p:spPr>
          <a:xfrm>
            <a:off x="1759230" y="2870533"/>
            <a:ext cx="185592" cy="11160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3560" y="3164205"/>
            <a:ext cx="9264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Basis: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1152" y="6376805"/>
            <a:ext cx="32946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arXiv:2204.05915 [hep-</a:t>
            </a:r>
            <a:r>
              <a:rPr lang="en-US" altLang="zh-CN" sz="1600" b="1" dirty="0" err="1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ph</a:t>
            </a:r>
            <a:r>
              <a:rPr lang="en-US" altLang="zh-CN" sz="1600" b="1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]</a:t>
            </a:r>
            <a:endParaRPr lang="zh-CN" altLang="en-US" sz="1600" b="1" dirty="0">
              <a:solidFill>
                <a:srgbClr val="9933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557905" y="5214620"/>
            <a:ext cx="2423160" cy="99695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7BB3474-567D-0F4D-624C-A8893A558D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CDAF5A9-CC06-4AC1-D9F4-49D5D8E413BC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41300" y="786448"/>
            <a:ext cx="7477312" cy="72072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Doubly charmed baryon decays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14</a:t>
            </a:r>
            <a:endParaRPr lang="zh-CN" altLang="en-US" sz="1600" dirty="0"/>
          </a:p>
        </p:txBody>
      </p:sp>
      <p:pic>
        <p:nvPicPr>
          <p:cNvPr id="7" name="图片 6" descr="\documentclass{article}&#10;\usepackage{amsmath}&#10;\pagestyle{empty}&#10;\begin{document}&#10;&#10;\begin{align*}&#10;  \sum_\mu\left[(T_{M_8})_\alpha^\mu \mathcal{A}_{\gamma\to\mu \beta} -  (T^T_{\mathcal{B}_{c\overline 3}})_\beta^\mu \mathcal{A}_{&#10;\gamma\to\alpha\mu} -(T_{\mathcal{B}_{cc}})_\gamma^\mu \mathcal{A}_{\mu\to\alpha \beta}\right] = 0,&#10;\end{align*}&#10;&#10;\end{document}" title="IguanaTex Bitmap Display">
            <a:extLst>
              <a:ext uri="{FF2B5EF4-FFF2-40B4-BE49-F238E27FC236}">
                <a16:creationId xmlns:a16="http://schemas.microsoft.com/office/drawing/2014/main" id="{C7A8929C-FA68-E0BD-2EC7-5F1AC3E66C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8199" y="2518235"/>
            <a:ext cx="7206368" cy="684000"/>
          </a:xfrm>
          <a:prstGeom prst="rect">
            <a:avLst/>
          </a:prstGeom>
        </p:spPr>
      </p:pic>
      <p:pic>
        <p:nvPicPr>
          <p:cNvPr id="15" name="图片 14" descr="\documentclass{article}&#10;\usepackage{amsmath}&#10;\pagestyle{empty}&#10;\begin{document}&#10;&#10;\begin{align*}&#10;  \sum_\mu\left[(T_{M_8})_\alpha^\mu \mathcal{A}_{\gamma\to\mu \beta} +  2(T_{\mathcal{B}_{c6}})_\beta^\mu \mathcal{A}_{\gamma\to \alpha\mu} - (T_{\mathcal{B}_{cc}})_\gamma^\mu \mathcal{A}_{\mu\to\alpha \beta}\right] = 0,&#10;\end{align*}&#10;&#10;&#10;\end{document}" title="IguanaTex Bitmap Display">
            <a:extLst>
              <a:ext uri="{FF2B5EF4-FFF2-40B4-BE49-F238E27FC236}">
                <a16:creationId xmlns:a16="http://schemas.microsoft.com/office/drawing/2014/main" id="{19FCAE8A-F91C-D00D-0727-B2D44D818A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3753" y="3470115"/>
            <a:ext cx="7344176" cy="684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79423" y="6310908"/>
            <a:ext cx="40281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arXiv:2204.05915 [hep-</a:t>
            </a:r>
            <a:r>
              <a:rPr lang="en-US" altLang="zh-CN" sz="16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CN" sz="16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en-US" sz="16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F39D6651-9F30-D12F-6127-08029FEA87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pic>
        <p:nvPicPr>
          <p:cNvPr id="18" name="图片 17" descr="\documentclass{article}&#10;\usepackage{amsmath}&#10;\pagestyle{empty}&#10;\begin{document}&#10;&#10;\begin{align*}&#10; \sum_\mu\left[(T_{D})_\alpha^\mu \mathcal{A}_{\gamma\to \mu \beta } +  (T_{\mathcal{B}_{8}})_\beta^\mu \mathcal{A}_{\gamma\to \alpha\mu } - (T_{\mathcal{B}_{cc}})_\gamma^\mu \mathcal{A}_{ \mu\to \alpha \beta}\right]=0,&#10;\end{align*}&#10;&#10;&#10;\end{document}" title="IguanaTex Bitmap Display">
            <a:extLst>
              <a:ext uri="{FF2B5EF4-FFF2-40B4-BE49-F238E27FC236}">
                <a16:creationId xmlns:a16="http://schemas.microsoft.com/office/drawing/2014/main" id="{2C33C6B8-7F63-9A5A-CFE1-ECAFFC7C7E4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34921" y="4421995"/>
            <a:ext cx="6981170" cy="684000"/>
          </a:xfrm>
          <a:prstGeom prst="rect">
            <a:avLst/>
          </a:prstGeom>
        </p:spPr>
      </p:pic>
      <p:pic>
        <p:nvPicPr>
          <p:cNvPr id="56" name="图片 55" descr="\documentclass{article}&#10;\usepackage{amsmath}&#10;\pagestyle{empty}&#10;\begin{document}&#10;&#10;\begin{align*}&#10;\sum_\mu\left[(T_{D})_\alpha^\mu \mathcal{A}_{\gamma\to \mu \beta } +  3\sum_a(T_{X_a})_\beta^\mu \mathcal{A}_{\gamma\to \alpha\mu }  - (T_{\mathcal{B}_{cc}})_\gamma^\mu \mathcal{A}_{ \mu\to \alpha \beta}\right]=0&#10;\end{align*}&#10;&#10;&#10;\end{document}" title="IguanaTex Bitmap Display">
            <a:extLst>
              <a:ext uri="{FF2B5EF4-FFF2-40B4-BE49-F238E27FC236}">
                <a16:creationId xmlns:a16="http://schemas.microsoft.com/office/drawing/2014/main" id="{48E6669F-8BB0-548A-ABC1-4814EFE4BD5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34921" y="5296268"/>
            <a:ext cx="7391245" cy="827050"/>
          </a:xfrm>
          <a:prstGeom prst="rect">
            <a:avLst/>
          </a:prstGeom>
        </p:spPr>
      </p:pic>
      <p:pic>
        <p:nvPicPr>
          <p:cNvPr id="44" name="图片 43" descr="\documentclass{article}&#10;\usepackage{amsmath}&#10;\pagestyle{empty}&#10;\begin{document}&#10;&#10;$\mathcal{B}_{cc}\to M_8\mathcal{B}_{c\overline 3}$,\quad $\mathcal{B}_{cc}\to M_8\mathcal{B}_{c6}$, \quad$\mathcal{B}_{cc}\to D\mathcal{B}_{8}$, \quad $\mathcal{B}_{cc}\to D\mathcal{B}_{10}$&#10;&#10;&#10;\end{document}" title="IguanaTex Bitmap Display">
            <a:extLst>
              <a:ext uri="{FF2B5EF4-FFF2-40B4-BE49-F238E27FC236}">
                <a16:creationId xmlns:a16="http://schemas.microsoft.com/office/drawing/2014/main" id="{2219E855-0CF5-5AD7-E1C8-CD0767F7F7B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36915" y="1794368"/>
            <a:ext cx="7344177" cy="27672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18A21CD-DF98-D7F2-A77E-13899393A6AC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3170" y="915559"/>
            <a:ext cx="28926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ontents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组合 2"/>
          <p:cNvGrpSpPr/>
          <p:nvPr/>
        </p:nvGrpSpPr>
        <p:grpSpPr bwMode="auto">
          <a:xfrm>
            <a:off x="1149350" y="1852816"/>
            <a:ext cx="5400000" cy="765289"/>
            <a:chOff x="0" y="-2276"/>
            <a:chExt cx="4354360" cy="862915"/>
          </a:xfrm>
        </p:grpSpPr>
        <p:sp>
          <p:nvSpPr>
            <p:cNvPr id="8" name="TextBox 16"/>
            <p:cNvSpPr>
              <a:spLocks noChangeArrowheads="1"/>
            </p:cNvSpPr>
            <p:nvPr/>
          </p:nvSpPr>
          <p:spPr bwMode="auto">
            <a:xfrm>
              <a:off x="312879" y="-128"/>
              <a:ext cx="4041481" cy="858491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zh-CN" altLang="en-US" sz="32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</a:t>
              </a:r>
              <a:r>
                <a:rPr lang="zh-CN" altLang="en-US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Motivation</a:t>
              </a:r>
            </a:p>
          </p:txBody>
        </p:sp>
        <p:sp>
          <p:nvSpPr>
            <p:cNvPr id="11" name="椭圆 17"/>
            <p:cNvSpPr>
              <a:spLocks noChangeArrowheads="1"/>
            </p:cNvSpPr>
            <p:nvPr/>
          </p:nvSpPr>
          <p:spPr bwMode="auto">
            <a:xfrm>
              <a:off x="0" y="-2276"/>
              <a:ext cx="639288" cy="862915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1</a:t>
              </a:r>
              <a:endParaRPr lang="zh-CN" altLang="en-US" sz="2100" b="1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sym typeface="Arial Unicode MS" pitchFamily="34" charset="-122"/>
              </a:endParaRPr>
            </a:p>
          </p:txBody>
        </p:sp>
      </p:grpSp>
      <p:grpSp>
        <p:nvGrpSpPr>
          <p:cNvPr id="12" name="组合 2"/>
          <p:cNvGrpSpPr/>
          <p:nvPr/>
        </p:nvGrpSpPr>
        <p:grpSpPr bwMode="auto">
          <a:xfrm>
            <a:off x="1754506" y="2910892"/>
            <a:ext cx="5404484" cy="766800"/>
            <a:chOff x="167754" y="-19878"/>
            <a:chExt cx="2872736" cy="859812"/>
          </a:xfrm>
        </p:grpSpPr>
        <p:sp>
          <p:nvSpPr>
            <p:cNvPr id="13" name="TextBox 16"/>
            <p:cNvSpPr>
              <a:spLocks noChangeArrowheads="1"/>
            </p:cNvSpPr>
            <p:nvPr/>
          </p:nvSpPr>
          <p:spPr bwMode="auto">
            <a:xfrm>
              <a:off x="426978" y="2848"/>
              <a:ext cx="2613512" cy="808148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zh-CN" altLang="en-US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SU(3) sum rule</a:t>
              </a:r>
              <a:r>
                <a:rPr lang="en-US" altLang="zh-CN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s</a:t>
              </a:r>
              <a:endParaRPr lang="zh-CN" altLang="en-US" sz="28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4" name="椭圆 17"/>
            <p:cNvSpPr>
              <a:spLocks noChangeArrowheads="1"/>
            </p:cNvSpPr>
            <p:nvPr/>
          </p:nvSpPr>
          <p:spPr bwMode="auto">
            <a:xfrm>
              <a:off x="167754" y="-19878"/>
              <a:ext cx="407590" cy="859812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2</a:t>
              </a:r>
              <a:endParaRPr lang="zh-CN" altLang="en-US" sz="2100" b="1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sym typeface="Arial Unicode MS" pitchFamily="34" charset="-122"/>
              </a:endParaRPr>
            </a:p>
          </p:txBody>
        </p:sp>
      </p:grpSp>
      <p:grpSp>
        <p:nvGrpSpPr>
          <p:cNvPr id="15" name="组合 2"/>
          <p:cNvGrpSpPr/>
          <p:nvPr/>
        </p:nvGrpSpPr>
        <p:grpSpPr bwMode="auto">
          <a:xfrm>
            <a:off x="2521585" y="3995420"/>
            <a:ext cx="5400000" cy="766800"/>
            <a:chOff x="0" y="0"/>
            <a:chExt cx="4122613" cy="858109"/>
          </a:xfrm>
        </p:grpSpPr>
        <p:sp>
          <p:nvSpPr>
            <p:cNvPr id="16" name="TextBox 16"/>
            <p:cNvSpPr>
              <a:spLocks noChangeArrowheads="1"/>
            </p:cNvSpPr>
            <p:nvPr/>
          </p:nvSpPr>
          <p:spPr bwMode="auto">
            <a:xfrm>
              <a:off x="312521" y="0"/>
              <a:ext cx="3810092" cy="837147"/>
            </a:xfrm>
            <a:prstGeom prst="roundRect">
              <a:avLst>
                <a:gd name="adj" fmla="val 8176"/>
              </a:avLst>
            </a:prstGeom>
            <a:solidFill>
              <a:schemeClr val="accent1">
                <a:lumMod val="75000"/>
              </a:schemeClr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Isospin sum rules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0" y="7179"/>
              <a:ext cx="617655" cy="8509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3</a:t>
              </a:r>
            </a:p>
          </p:txBody>
        </p:sp>
      </p:grpSp>
      <p:grpSp>
        <p:nvGrpSpPr>
          <p:cNvPr id="18" name="组合 2"/>
          <p:cNvGrpSpPr/>
          <p:nvPr/>
        </p:nvGrpSpPr>
        <p:grpSpPr bwMode="auto">
          <a:xfrm>
            <a:off x="3296920" y="5087742"/>
            <a:ext cx="5400000" cy="766800"/>
            <a:chOff x="138614" y="136841"/>
            <a:chExt cx="4004970" cy="850930"/>
          </a:xfrm>
        </p:grpSpPr>
        <p:sp>
          <p:nvSpPr>
            <p:cNvPr id="19" name="TextBox 16"/>
            <p:cNvSpPr>
              <a:spLocks noChangeArrowheads="1"/>
            </p:cNvSpPr>
            <p:nvPr/>
          </p:nvSpPr>
          <p:spPr bwMode="auto">
            <a:xfrm>
              <a:off x="520186" y="143183"/>
              <a:ext cx="3623398" cy="831510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</a:t>
              </a:r>
              <a:r>
                <a:rPr lang="zh-CN" altLang="en-US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Conclusion</a:t>
              </a:r>
            </a:p>
          </p:txBody>
        </p:sp>
        <p:sp>
          <p:nvSpPr>
            <p:cNvPr id="20" name="椭圆 17"/>
            <p:cNvSpPr>
              <a:spLocks noChangeArrowheads="1"/>
            </p:cNvSpPr>
            <p:nvPr/>
          </p:nvSpPr>
          <p:spPr bwMode="auto">
            <a:xfrm>
              <a:off x="138614" y="136841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4</a:t>
              </a:r>
              <a:endParaRPr lang="zh-CN" altLang="en-US" sz="2100" b="1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sym typeface="Arial Unicode MS" pitchFamily="34" charset="-122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96F6C76D-A84B-CDD5-68BF-787064A95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B6AEA7D-81A4-4232-12B4-ED001C4AA8D6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45665" y="837379"/>
            <a:ext cx="4754532" cy="6613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Abstract isospin sum rule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16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DB17750A-1507-C50F-F923-EB7456E0C0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pic>
        <p:nvPicPr>
          <p:cNvPr id="8" name="图片 7" descr="\documentclass{article}&#10;\usepackage{amsmath}&#10;\pagestyle{empty}&#10;\begin{document}&#10;&#10;\begin{eqnarray*}&#10;&amp; T_-=I_- + \lambda V_- &#10;\end{eqnarray*}&#10;&#10;&#10;\end{document}" title="IguanaTex Bitmap Display">
            <a:extLst>
              <a:ext uri="{FF2B5EF4-FFF2-40B4-BE49-F238E27FC236}">
                <a16:creationId xmlns:a16="http://schemas.microsoft.com/office/drawing/2014/main" id="{B60692B2-BE10-3987-0EB2-002F4A4A2D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793789" y="2113648"/>
            <a:ext cx="1694262" cy="198510"/>
          </a:xfrm>
          <a:prstGeom prst="rect">
            <a:avLst/>
          </a:prstGeom>
        </p:spPr>
      </p:pic>
      <p:pic>
        <p:nvPicPr>
          <p:cNvPr id="24" name="图片 23" descr="\documentclass{article}&#10;\usepackage{amsmath}&#10;\pagestyle{empty}&#10;\begin{document}&#10;&#10;$T_-H_{\rm c}=SH_{\rm c}=0$&#10;&#10;&#10;\end{document}" title="IguanaTex Bitmap Display">
            <a:extLst>
              <a:ext uri="{FF2B5EF4-FFF2-40B4-BE49-F238E27FC236}">
                <a16:creationId xmlns:a16="http://schemas.microsoft.com/office/drawing/2014/main" id="{045DBE0B-AADC-09A0-9A38-32CB0DD6365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204785" y="1837833"/>
            <a:ext cx="2023938" cy="230288"/>
          </a:xfrm>
          <a:prstGeom prst="rect">
            <a:avLst/>
          </a:prstGeom>
        </p:spPr>
      </p:pic>
      <p:pic>
        <p:nvPicPr>
          <p:cNvPr id="52" name="图片 51" descr="\documentclass{article}&#10;\usepackage{amsmath}&#10;\pagestyle{empty}&#10;\begin{document}&#10;\begin{eqnarray*}&#10;&amp;S=-\lambda U_3 -\lambda^2 U_- + U_+&#10;\end{eqnarray*}&#10;&#10;&#10;\end{document}" title="IguanaTex Bitmap Display">
            <a:extLst>
              <a:ext uri="{FF2B5EF4-FFF2-40B4-BE49-F238E27FC236}">
                <a16:creationId xmlns:a16="http://schemas.microsoft.com/office/drawing/2014/main" id="{15089D21-D88D-9E2B-A5D3-2E96C34700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776970" y="1651831"/>
            <a:ext cx="2664290" cy="26978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275BAD8-29D9-CDCF-5FC6-60D2DE1B1F09}"/>
              </a:ext>
            </a:extLst>
          </p:cNvPr>
          <p:cNvSpPr txBox="1"/>
          <p:nvPr/>
        </p:nvSpPr>
        <p:spPr>
          <a:xfrm>
            <a:off x="579007" y="1715003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/>
              <a:t>  </a:t>
            </a:r>
            <a:endParaRPr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D42C931-D534-DD23-E34F-56638C50DCF9}"/>
              </a:ext>
            </a:extLst>
          </p:cNvPr>
          <p:cNvSpPr txBox="1"/>
          <p:nvPr/>
        </p:nvSpPr>
        <p:spPr>
          <a:xfrm>
            <a:off x="579007" y="2536757"/>
            <a:ext cx="721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/>
              <a:t>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operator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constructed by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29" descr="\documentclass{article}&#10;\usepackage{amsmath}&#10;\pagestyle{empty}&#10;\begin{document}&#10;&#10; \begin{equation*}&#10;  \mathcal{H}_{\rm eff}=\sum_{i,j,k=1}^{3}H_k^{ij}(\bar{q}^iq_k)(\bar{q}^jc)&#10; \end{equation*}&#10;&#10;&#10;\end{document}" title="IguanaTex Bitmap Display">
            <a:extLst>
              <a:ext uri="{FF2B5EF4-FFF2-40B4-BE49-F238E27FC236}">
                <a16:creationId xmlns:a16="http://schemas.microsoft.com/office/drawing/2014/main" id="{6EB21A30-CF34-C4B9-0AF7-BCF299969CD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6323" y="3131697"/>
            <a:ext cx="3095677" cy="793403"/>
          </a:xfrm>
          <a:prstGeom prst="rect">
            <a:avLst/>
          </a:prstGeom>
        </p:spPr>
      </p:pic>
      <p:pic>
        <p:nvPicPr>
          <p:cNvPr id="31" name="图片 30" descr="\documentclass{article}&#10;\usepackage{amsmath}&#10;\pagestyle{empty}&#10;\begin{document}&#10;&#10;$3 \otimes  \overline 3 \otimes 3 =  3_p\oplus 3_t\oplus  \overline 6 \oplus 15$&#10;&#10;&#10;\end{document}" title="IguanaTex Bitmap Display">
            <a:extLst>
              <a:ext uri="{FF2B5EF4-FFF2-40B4-BE49-F238E27FC236}">
                <a16:creationId xmlns:a16="http://schemas.microsoft.com/office/drawing/2014/main" id="{EB2BC26B-1DD9-6195-68F0-54B878C2981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410070" y="3389714"/>
            <a:ext cx="3080004" cy="277368"/>
          </a:xfrm>
          <a:prstGeom prst="rect">
            <a:avLst/>
          </a:prstGeom>
        </p:spPr>
      </p:pic>
      <p:sp>
        <p:nvSpPr>
          <p:cNvPr id="32" name="箭头: 右 31">
            <a:extLst>
              <a:ext uri="{FF2B5EF4-FFF2-40B4-BE49-F238E27FC236}">
                <a16:creationId xmlns:a16="http://schemas.microsoft.com/office/drawing/2014/main" id="{83DB98FE-75BA-FD14-9D46-19FEB9ACF0B5}"/>
              </a:ext>
            </a:extLst>
          </p:cNvPr>
          <p:cNvSpPr/>
          <p:nvPr/>
        </p:nvSpPr>
        <p:spPr>
          <a:xfrm>
            <a:off x="4536605" y="3429009"/>
            <a:ext cx="485522" cy="173337"/>
          </a:xfrm>
          <a:prstGeom prst="rightArrow">
            <a:avLst/>
          </a:prstGeom>
          <a:solidFill>
            <a:srgbClr val="2B4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D7093"/>
              </a:solidFill>
            </a:endParaRPr>
          </a:p>
        </p:txBody>
      </p:sp>
      <p:pic>
        <p:nvPicPr>
          <p:cNvPr id="44" name="图片 43" descr="\documentclass{article}&#10;\usepackage{amsmath}&#10;\pagestyle{empty}&#10;\begin{document}&#10;&#10;$[H( \overline6)]^i_j=[H( \overline6)]_{ij}$,&#10;&#10;&#10;\end{document}" title="IguanaTex Bitmap Display">
            <a:extLst>
              <a:ext uri="{FF2B5EF4-FFF2-40B4-BE49-F238E27FC236}">
                <a16:creationId xmlns:a16="http://schemas.microsoft.com/office/drawing/2014/main" id="{39A7C55E-6763-BECB-704E-952E3A44D40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153280" y="4065443"/>
            <a:ext cx="2034540" cy="310896"/>
          </a:xfrm>
          <a:prstGeom prst="rect">
            <a:avLst/>
          </a:prstGeom>
        </p:spPr>
      </p:pic>
      <p:pic>
        <p:nvPicPr>
          <p:cNvPr id="42" name="图片 41" descr="\documentclass{article}&#10;\usepackage{amsmath}&#10;\pagestyle{empty}&#10;\begin{document}&#10;&#10;$\{[H(15)]_i\}_j^k = [H(15)]_{k}^{ij}$&#10;&#10;&#10;\end{document}" title="IguanaTex Bitmap Display">
            <a:extLst>
              <a:ext uri="{FF2B5EF4-FFF2-40B4-BE49-F238E27FC236}">
                <a16:creationId xmlns:a16="http://schemas.microsoft.com/office/drawing/2014/main" id="{D36B374F-EACF-7136-D463-2418E965C70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131493" y="4494623"/>
            <a:ext cx="2575560" cy="341376"/>
          </a:xfrm>
          <a:prstGeom prst="rect">
            <a:avLst/>
          </a:prstGeom>
        </p:spPr>
      </p:pic>
      <p:pic>
        <p:nvPicPr>
          <p:cNvPr id="46" name="图片 45" descr="\documentclass{article}&#10;\usepackage{amsmath}&#10;\pagestyle{empty}&#10;\begin{document}&#10;&#10;&#10;\begin{align*}&#10; I_-[ H(\overline6)] =I_-\cdot[H( \overline6)]+I_-\cdot[H( \overline 6)]^T = 0,&#10;\end{align*}&#10;&#10;\end{document}" title="IguanaTex Bitmap Display">
            <a:extLst>
              <a:ext uri="{FF2B5EF4-FFF2-40B4-BE49-F238E27FC236}">
                <a16:creationId xmlns:a16="http://schemas.microsoft.com/office/drawing/2014/main" id="{8AEA610B-F7DD-7F32-3761-901EBB05CB0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79475" y="4342100"/>
            <a:ext cx="4608576" cy="286512"/>
          </a:xfrm>
          <a:prstGeom prst="rect">
            <a:avLst/>
          </a:prstGeom>
        </p:spPr>
      </p:pic>
      <p:pic>
        <p:nvPicPr>
          <p:cNvPr id="49" name="图片 48" descr="\documentclass{article}&#10;\usepackage{amsmath}&#10;\pagestyle{empty}&#10;\begin{document}&#10;&#10;\begin{align*}&#10; I_-[H( 3_{t,p})] =[H( 3_{t,p})]\cdot I_- = 0,&#10;\end{align*}&#10;&#10;&#10;\end{document}" title="IguanaTex Bitmap Display">
            <a:extLst>
              <a:ext uri="{FF2B5EF4-FFF2-40B4-BE49-F238E27FC236}">
                <a16:creationId xmlns:a16="http://schemas.microsoft.com/office/drawing/2014/main" id="{076DD014-2608-2553-2958-3CEA869E1FC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79475" y="4911100"/>
            <a:ext cx="3486912" cy="263652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FDEBA25E-9A52-6364-97AD-2557A97B1DC8}"/>
              </a:ext>
            </a:extLst>
          </p:cNvPr>
          <p:cNvSpPr/>
          <p:nvPr/>
        </p:nvSpPr>
        <p:spPr>
          <a:xfrm>
            <a:off x="3601975" y="1568851"/>
            <a:ext cx="2985961" cy="9207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 descr="\documentclass{article}&#10;\usepackage{amsmath}&#10;\pagestyle{empty}&#10;\begin{document}&#10;&#10;\begin{align*}&#10; \{I_-[H^{(0)}(15)]_{i}\}^k_j=2\,\{[H^{(0)}(15)]_{(i}\cdot I_-\}^k_{j)}-\{I_-\cdot[H^{(0)}(15)]_{i}\}^k_j，&#10;\end{align*}&#10;&#10;&#10;\end{document}" title="IguanaTex Bitmap Display">
            <a:extLst>
              <a:ext uri="{FF2B5EF4-FFF2-40B4-BE49-F238E27FC236}">
                <a16:creationId xmlns:a16="http://schemas.microsoft.com/office/drawing/2014/main" id="{A62A1854-1978-E8F8-34EE-2A5F9150519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79475" y="5433998"/>
            <a:ext cx="6789420" cy="352044"/>
          </a:xfrm>
          <a:prstGeom prst="rect">
            <a:avLst/>
          </a:prstGeom>
        </p:spPr>
      </p:pic>
      <p:sp>
        <p:nvSpPr>
          <p:cNvPr id="57" name="矩形 56">
            <a:extLst>
              <a:ext uri="{FF2B5EF4-FFF2-40B4-BE49-F238E27FC236}">
                <a16:creationId xmlns:a16="http://schemas.microsoft.com/office/drawing/2014/main" id="{F5725C5A-B140-6775-4231-B3B6BF9F194A}"/>
              </a:ext>
            </a:extLst>
          </p:cNvPr>
          <p:cNvSpPr/>
          <p:nvPr/>
        </p:nvSpPr>
        <p:spPr>
          <a:xfrm>
            <a:off x="6020907" y="3924911"/>
            <a:ext cx="2780761" cy="10293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4" name="图片 13" descr="\documentclass{article}&#10;\usepackage{amsmath}&#10;\pagestyle{empty}&#10;\begin{document}&#10;&#10;\begin{align*}&#10; I_-[H(15)]_{2,3} = 0, \qquad I_-[H(15)]_{1} \neq  0&#10;\end{align*}&#10;&#10;&#10;\end{document}" title="IguanaTex Bitmap Display">
            <a:extLst>
              <a:ext uri="{FF2B5EF4-FFF2-40B4-BE49-F238E27FC236}">
                <a16:creationId xmlns:a16="http://schemas.microsoft.com/office/drawing/2014/main" id="{F3996621-BF28-C1DF-4DC8-8E5D451A9D2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879475" y="6036731"/>
            <a:ext cx="4123944" cy="263652"/>
          </a:xfrm>
          <a:prstGeom prst="rect">
            <a:avLst/>
          </a:prstGeom>
        </p:spPr>
      </p:pic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94B96AE3-9DFF-0ED4-FA39-66023D5AA6B7}"/>
              </a:ext>
            </a:extLst>
          </p:cNvPr>
          <p:cNvCxnSpPr>
            <a:cxnSpLocks/>
          </p:cNvCxnSpPr>
          <p:nvPr/>
        </p:nvCxnSpPr>
        <p:spPr>
          <a:xfrm>
            <a:off x="3301552" y="6384382"/>
            <a:ext cx="17934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0BF9E495-6A25-7DEA-B70C-58233A8AD96B}"/>
              </a:ext>
            </a:extLst>
          </p:cNvPr>
          <p:cNvSpPr txBox="1"/>
          <p:nvPr/>
        </p:nvSpPr>
        <p:spPr>
          <a:xfrm>
            <a:off x="6961188" y="1444559"/>
            <a:ext cx="2213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Isospin 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 rule ?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0B4B02E-F2DE-D909-1C78-1437F76B6215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</p:spTree>
    <p:extLst>
      <p:ext uri="{BB962C8B-B14F-4D97-AF65-F5344CB8AC3E}">
        <p14:creationId xmlns:p14="http://schemas.microsoft.com/office/powerpoint/2010/main" val="22938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id="{B25A224F-0D40-FCDF-0B13-59808C8DAA12}"/>
              </a:ext>
            </a:extLst>
          </p:cNvPr>
          <p:cNvSpPr/>
          <p:nvPr/>
        </p:nvSpPr>
        <p:spPr>
          <a:xfrm>
            <a:off x="826399" y="2265391"/>
            <a:ext cx="7646396" cy="120677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17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DB17750A-1507-C50F-F923-EB7456E0C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pic>
        <p:nvPicPr>
          <p:cNvPr id="39" name="图片 38" descr="\documentclass{article}&#10;\usepackage{amsmath}&#10;\pagestyle{empty}&#10;\begin{document}&#10;&#10;\begin{align*}&#10;I_-^2[H(15)]_1 = I_-\{I_-[H(15)]_1\} =0&#10;\end{align*}&#10;&#10;&#10;\end{document}" title="IguanaTex Bitmap Display">
            <a:extLst>
              <a:ext uri="{FF2B5EF4-FFF2-40B4-BE49-F238E27FC236}">
                <a16:creationId xmlns:a16="http://schemas.microsoft.com/office/drawing/2014/main" id="{BAD05FE0-B0D2-6516-75F9-F7B5B79FD90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75600" y="1714470"/>
            <a:ext cx="3827228" cy="292250"/>
          </a:xfrm>
          <a:prstGeom prst="rect">
            <a:avLst/>
          </a:prstGeom>
        </p:spPr>
      </p:pic>
      <p:sp>
        <p:nvSpPr>
          <p:cNvPr id="42" name="文本占位符 1">
            <a:extLst>
              <a:ext uri="{FF2B5EF4-FFF2-40B4-BE49-F238E27FC236}">
                <a16:creationId xmlns:a16="http://schemas.microsoft.com/office/drawing/2014/main" id="{97D43F38-BA8E-4136-49AE-D5A6E6A8FB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665" y="837379"/>
            <a:ext cx="4754532" cy="6613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Isospin sum rule</a:t>
            </a:r>
          </a:p>
        </p:txBody>
      </p:sp>
      <p:pic>
        <p:nvPicPr>
          <p:cNvPr id="43" name="图片 42" descr="\documentclass{article}&#10;\usepackage{amsmath}&#10;\pagestyle{empty}&#10;\begin{document}&#10;&#10;&#10;\begin{align*}&#10;  \langle M_\alpha \mathcal{B}_\beta |I_-^n\mathcal{H}_{\rm eff}| [\mathcal{B}_{c\overline 3}]_\gamma\rangle &amp;= \sum_\omega\,\langle M_{m}^{n} \mathcal{B}^s_r |O^{jk}_{l} |[\mathcal{B}_{c\overline 3}]_{i}\rangle \\ &amp;~~~~~~~\times (M_\alpha)_{m}^{n}(\mathcal{B}_\beta)_{r}^{s} (I_-^nH)^{jk}_{l}([\mathcal{B}_{c\overline 3}]_\gamma)_i = 0&#10;\end{align*}&#10;&#10;\end{document}" title="IguanaTex Bitmap Display">
            <a:extLst>
              <a:ext uri="{FF2B5EF4-FFF2-40B4-BE49-F238E27FC236}">
                <a16:creationId xmlns:a16="http://schemas.microsoft.com/office/drawing/2014/main" id="{EB2170BF-7165-D705-CEA4-5D579712CA3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89018" y="2361975"/>
            <a:ext cx="7341017" cy="1035417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1E2E9082-86FC-C714-0BA4-A58A9CF193AF}"/>
              </a:ext>
            </a:extLst>
          </p:cNvPr>
          <p:cNvSpPr txBox="1"/>
          <p:nvPr/>
        </p:nvSpPr>
        <p:spPr>
          <a:xfrm>
            <a:off x="533572" y="1643156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/>
              <a:t>  </a:t>
            </a:r>
            <a:endParaRPr lang="zh-CN" altLang="en-US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9A2740C-8108-CA30-92E2-7AF40B212D87}"/>
              </a:ext>
            </a:extLst>
          </p:cNvPr>
          <p:cNvSpPr/>
          <p:nvPr/>
        </p:nvSpPr>
        <p:spPr>
          <a:xfrm>
            <a:off x="274989" y="4470118"/>
            <a:ext cx="8858296" cy="86486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 descr="\documentclass{article}&#10;\usepackage{amsmath}&#10;\pagestyle{empty}&#10;\begin{document}&#10;&#10;\begin{align*}&#10;{ SumI_-}\,[\gamma, \alpha,\beta]=   \sum_\mu\left[([I_-]_{M_8})_\alpha^\mu \mathcal{A}_{ \gamma \to \mu \beta} +  ([I_-]_{\mathcal{B}_8})_\beta^\mu \mathcal{A}_{\gamma\to \alpha\mu } + ([I_-]_{\mathcal{B}_{ c\overline 3}})_\gamma^\mu \mathcal{A}_{\mu\to \alpha \beta }\right]&#10;\end{align*}&#10;&#10;&#10;\end{document}" title="IguanaTex Bitmap Display">
            <a:extLst>
              <a:ext uri="{FF2B5EF4-FFF2-40B4-BE49-F238E27FC236}">
                <a16:creationId xmlns:a16="http://schemas.microsoft.com/office/drawing/2014/main" id="{67F3AA80-701F-6BE6-D963-4804086A78A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0167" y="4669904"/>
            <a:ext cx="8737092" cy="6202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D2487B6-CFF6-525D-B9C2-3C8328BCB667}"/>
              </a:ext>
            </a:extLst>
          </p:cNvPr>
          <p:cNvSpPr txBox="1"/>
          <p:nvPr/>
        </p:nvSpPr>
        <p:spPr>
          <a:xfrm>
            <a:off x="533572" y="3811311"/>
            <a:ext cx="4739551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Apply </a:t>
            </a:r>
            <a:r>
              <a:rPr lang="en-US" altLang="zh-CN" sz="2400" i="1" dirty="0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altLang="zh-CN" sz="2400" i="1" baseline="-250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 to the initial/final states</a:t>
            </a:r>
          </a:p>
          <a:p>
            <a:pPr marL="342900" indent="-342900" fontAlgn="auto">
              <a:lnSpc>
                <a:spcPts val="2600"/>
              </a:lnSpc>
              <a:buFont typeface="Wingdings" panose="05000000000000000000" pitchFamily="2" charset="2"/>
              <a:buChar char="Ø"/>
            </a:pPr>
            <a:endParaRPr lang="en-US" altLang="zh-CN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B1E4B7C-1D6A-BE77-979A-CA544F1D5187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086466-4DA0-F27B-90CC-A7DEBECD9123}"/>
              </a:ext>
            </a:extLst>
          </p:cNvPr>
          <p:cNvSpPr txBox="1"/>
          <p:nvPr/>
        </p:nvSpPr>
        <p:spPr>
          <a:xfrm>
            <a:off x="331994" y="5686339"/>
            <a:ext cx="83511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isospin sum rules are generated by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acting on initial/final states once and twice.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22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81610" y="909320"/>
            <a:ext cx="7477125" cy="661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Isospin sum rules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622039" y="651944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18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E9F81FD1-B3FA-C5A5-B4B9-7D8D5211F78C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BESIII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粲强子物理研讨会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17750A-1507-C50F-F923-EB7456E0C0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F367314-E88D-6E93-EDE0-177135787EF7}"/>
              </a:ext>
            </a:extLst>
          </p:cNvPr>
          <p:cNvSpPr txBox="1"/>
          <p:nvPr/>
        </p:nvSpPr>
        <p:spPr>
          <a:xfrm>
            <a:off x="494727" y="2917587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/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SCS/DCS mode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A7E2EE-8230-4AEB-B982-5A5765391AD4}"/>
              </a:ext>
            </a:extLst>
          </p:cNvPr>
          <p:cNvSpPr txBox="1"/>
          <p:nvPr/>
        </p:nvSpPr>
        <p:spPr>
          <a:xfrm>
            <a:off x="465661" y="1593536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/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 mode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\documentclass{article}&#10;\usepackage{amsmath}&#10;\pagestyle{empty}&#10;\begin{document}&#10;&#10;\begin{align*}&#10;{ SumI_-}\,[\Xi^0_c, \pi^+,\Xi^0]&amp;=- \sqrt{2}\,\mathcal{A}(\Xi^0_c\to \pi^0\Xi^0)-\mathcal{A}(\Xi^0_c\to \pi^+\Xi^-)\\&amp;~~~~~~-\mathcal{A}(\Xi^+_c\to \pi^+\Xi^0)=0&#10;\end{align*}&#10;&#10;&#10;\end{document}" title="IguanaTex Bitmap Display">
            <a:extLst>
              <a:ext uri="{FF2B5EF4-FFF2-40B4-BE49-F238E27FC236}">
                <a16:creationId xmlns:a16="http://schemas.microsoft.com/office/drawing/2014/main" id="{92587CF8-8FFF-6719-5D0B-E44A7B819C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79893" y="2183524"/>
            <a:ext cx="6655308" cy="707136"/>
          </a:xfrm>
          <a:prstGeom prst="rect">
            <a:avLst/>
          </a:prstGeom>
        </p:spPr>
      </p:pic>
      <p:pic>
        <p:nvPicPr>
          <p:cNvPr id="30" name="图片 29" descr="\documentclass{article}&#10;\usepackage{amsmath}&#10;\pagestyle{empty}&#10;\begin{document}&#10;&#10;\begin{align*}&#10;{ SumI_-^2}\,[\Xi^0_c, \pi^+,\Sigma^+]&amp;=-\sqrt{2}\,{ SumI_-}\,[\Xi^0_c, \pi^+,\Sigma^0]-\sqrt{2}\,{ SumI_-}\,[\Xi^0_c, \pi^0,\Sigma^+]\\&amp;~~~~~~-{ SumI_-}\,[\Xi^+_c, \pi^+,\Sigma^+]\nonumber\\&amp;=2\,\big[\, 2\,\mathcal{A}( \Xi^0_c\to\pi^0\Sigma^0)-\mathcal{A}(\Xi^0_c\to\pi^-\Sigma^+)&#10;\\&amp;~~~~~-\mathcal{A}(\Xi^0_c\to\pi^+\Sigma^-)&#10;+\sqrt{2}\,\big(\mathcal{A}(\Xi^+_c\to\pi^0\Sigma^+)\\&amp;~~~~~~~~+&#10;\mathcal{A}(\Xi^+_c\to\pi^+\Sigma^0)\big)\big]=0&#10;\end{align*}&#10;&#10;&#10;\end{document}" title="IguanaTex Bitmap Display">
            <a:extLst>
              <a:ext uri="{FF2B5EF4-FFF2-40B4-BE49-F238E27FC236}">
                <a16:creationId xmlns:a16="http://schemas.microsoft.com/office/drawing/2014/main" id="{7274537D-E26A-C7FA-6946-883A475E2C7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2686" y="3564661"/>
            <a:ext cx="7991857" cy="198272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C4A54E-5526-FE50-916B-8579A4164098}"/>
              </a:ext>
            </a:extLst>
          </p:cNvPr>
          <p:cNvSpPr txBox="1"/>
          <p:nvPr/>
        </p:nvSpPr>
        <p:spPr>
          <a:xfrm>
            <a:off x="853270" y="5924276"/>
            <a:ext cx="2838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decay modes: 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 descr="\documentclass{article}&#10;\usepackage{amsmath}&#10;\pagestyle{empty}&#10;\begin{document}&#10;&#10;$[I_-]_{M_8,\mathcal{B}_8,\mathcal{B}_{c\overline 3}}$&#10;&#10;&#10;\end{document}" title="IguanaTex Bitmap Display">
            <a:extLst>
              <a:ext uri="{FF2B5EF4-FFF2-40B4-BE49-F238E27FC236}">
                <a16:creationId xmlns:a16="http://schemas.microsoft.com/office/drawing/2014/main" id="{07BD6C03-DF5F-0C9D-9722-B2906E2A016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996300" y="6014901"/>
            <a:ext cx="1341120" cy="280416"/>
          </a:xfrm>
          <a:prstGeom prst="rect">
            <a:avLst/>
          </a:prstGeom>
        </p:spPr>
      </p:pic>
      <p:pic>
        <p:nvPicPr>
          <p:cNvPr id="20" name="图片 19" descr="\documentclass{article}&#10;\usepackage{amsmath}&#10;\pagestyle{empty}&#10;\begin{document}&#10;&#10;$[I_-]_{X_{1},X_2,X_3}$&#10;&#10;&#10;\end{document}" title="IguanaTex Bitmap Display">
            <a:extLst>
              <a:ext uri="{FF2B5EF4-FFF2-40B4-BE49-F238E27FC236}">
                <a16:creationId xmlns:a16="http://schemas.microsoft.com/office/drawing/2014/main" id="{309552C1-B14C-4A34-6E3B-70A106B098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29425" y="6024045"/>
            <a:ext cx="1284732" cy="262128"/>
          </a:xfrm>
          <a:prstGeom prst="rect">
            <a:avLst/>
          </a:prstGeom>
        </p:spPr>
      </p:pic>
      <p:sp>
        <p:nvSpPr>
          <p:cNvPr id="22" name="箭头: 右 21">
            <a:extLst>
              <a:ext uri="{FF2B5EF4-FFF2-40B4-BE49-F238E27FC236}">
                <a16:creationId xmlns:a16="http://schemas.microsoft.com/office/drawing/2014/main" id="{2CCA04E7-1FFB-7045-9B89-A960BEA82EB6}"/>
              </a:ext>
            </a:extLst>
          </p:cNvPr>
          <p:cNvSpPr/>
          <p:nvPr/>
        </p:nvSpPr>
        <p:spPr>
          <a:xfrm>
            <a:off x="5642184" y="6090164"/>
            <a:ext cx="485522" cy="173337"/>
          </a:xfrm>
          <a:prstGeom prst="rightArrow">
            <a:avLst/>
          </a:prstGeom>
          <a:solidFill>
            <a:srgbClr val="2B4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D7093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31BC0F5-271E-ADB8-A1A2-6FBB1207581A}"/>
              </a:ext>
            </a:extLst>
          </p:cNvPr>
          <p:cNvSpPr/>
          <p:nvPr/>
        </p:nvSpPr>
        <p:spPr>
          <a:xfrm>
            <a:off x="762686" y="5901730"/>
            <a:ext cx="7268759" cy="5502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5625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19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835446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DB17750A-1507-C50F-F923-EB7456E0C0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graphicFrame>
        <p:nvGraphicFramePr>
          <p:cNvPr id="9" name="表格 36">
            <a:extLst>
              <a:ext uri="{FF2B5EF4-FFF2-40B4-BE49-F238E27FC236}">
                <a16:creationId xmlns:a16="http://schemas.microsoft.com/office/drawing/2014/main" id="{8F259411-3F96-3A0D-661E-951B46A06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759620"/>
              </p:ext>
            </p:extLst>
          </p:nvPr>
        </p:nvGraphicFramePr>
        <p:xfrm>
          <a:off x="1224550" y="2310431"/>
          <a:ext cx="6565993" cy="259140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99173">
                  <a:extLst>
                    <a:ext uri="{9D8B030D-6E8A-4147-A177-3AD203B41FA5}">
                      <a16:colId xmlns:a16="http://schemas.microsoft.com/office/drawing/2014/main" val="962142008"/>
                    </a:ext>
                  </a:extLst>
                </a:gridCol>
                <a:gridCol w="1553671">
                  <a:extLst>
                    <a:ext uri="{9D8B030D-6E8A-4147-A177-3AD203B41FA5}">
                      <a16:colId xmlns:a16="http://schemas.microsoft.com/office/drawing/2014/main" val="2901501771"/>
                    </a:ext>
                  </a:extLst>
                </a:gridCol>
                <a:gridCol w="1755971">
                  <a:extLst>
                    <a:ext uri="{9D8B030D-6E8A-4147-A177-3AD203B41FA5}">
                      <a16:colId xmlns:a16="http://schemas.microsoft.com/office/drawing/2014/main" val="2075590978"/>
                    </a:ext>
                  </a:extLst>
                </a:gridCol>
                <a:gridCol w="1757178">
                  <a:extLst>
                    <a:ext uri="{9D8B030D-6E8A-4147-A177-3AD203B41FA5}">
                      <a16:colId xmlns:a16="http://schemas.microsoft.com/office/drawing/2014/main" val="2300888240"/>
                    </a:ext>
                  </a:extLst>
                </a:gridCol>
              </a:tblGrid>
              <a:tr h="5146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SCS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DCS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062927"/>
                  </a:ext>
                </a:extLst>
              </a:tr>
              <a:tr h="51918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795174"/>
                  </a:ext>
                </a:extLst>
              </a:tr>
              <a:tr h="519183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887997"/>
                  </a:ext>
                </a:extLst>
              </a:tr>
              <a:tr h="519183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507547"/>
                  </a:ext>
                </a:extLst>
              </a:tr>
              <a:tr h="519183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631152"/>
                  </a:ext>
                </a:extLst>
              </a:tr>
            </a:tbl>
          </a:graphicData>
        </a:graphic>
      </p:graphicFrame>
      <p:pic>
        <p:nvPicPr>
          <p:cNvPr id="62" name="图片 61" descr="\documentclass{article}&#10;\usepackage{amsmath}&#10;\pagestyle{empty}&#10;\begin{document}&#10;&#10;$I_-^n H_{\rm c}=0$&#10;&#10;&#10;\end{document}" title="IguanaTex Bitmap Display">
            <a:extLst>
              <a:ext uri="{FF2B5EF4-FFF2-40B4-BE49-F238E27FC236}">
                <a16:creationId xmlns:a16="http://schemas.microsoft.com/office/drawing/2014/main" id="{C04D820F-C46E-0CEF-FC1B-C040ECCE652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38052" y="2980394"/>
            <a:ext cx="1267982" cy="255822"/>
          </a:xfrm>
          <a:prstGeom prst="rect">
            <a:avLst/>
          </a:prstGeom>
        </p:spPr>
      </p:pic>
      <p:pic>
        <p:nvPicPr>
          <p:cNvPr id="28" name="图片 27" descr="\documentclass{article}&#10;\usepackage{amsmath}&#10;\pagestyle{empty}&#10;\begin{document}&#10;&#10;$I_- H_{\rm CF} = 0$&#10;&#10;&#10;\end{document}" title="IguanaTex Bitmap Display">
            <a:extLst>
              <a:ext uri="{FF2B5EF4-FFF2-40B4-BE49-F238E27FC236}">
                <a16:creationId xmlns:a16="http://schemas.microsoft.com/office/drawing/2014/main" id="{9B92556B-02EF-B6CB-A2B0-A41A802A918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784173" y="2982521"/>
            <a:ext cx="1338825" cy="231176"/>
          </a:xfrm>
          <a:prstGeom prst="rect">
            <a:avLst/>
          </a:prstGeom>
        </p:spPr>
      </p:pic>
      <p:pic>
        <p:nvPicPr>
          <p:cNvPr id="31" name="图片 30" descr="\documentclass{article}&#10;\usepackage{amsmath}&#10;\pagestyle{empty}&#10;\begin{document}&#10;&#10;$I^2_-H_{\rm SCS}=0$&#10;&#10;&#10;\end{document}" title="IguanaTex Bitmap Display">
            <a:extLst>
              <a:ext uri="{FF2B5EF4-FFF2-40B4-BE49-F238E27FC236}">
                <a16:creationId xmlns:a16="http://schemas.microsoft.com/office/drawing/2014/main" id="{72955EB6-7DD8-A3AA-3020-D46E17F3EB9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401241" y="2938695"/>
            <a:ext cx="1440276" cy="274418"/>
          </a:xfrm>
          <a:prstGeom prst="rect">
            <a:avLst/>
          </a:prstGeom>
        </p:spPr>
      </p:pic>
      <p:pic>
        <p:nvPicPr>
          <p:cNvPr id="34" name="图片 33" descr="\documentclass{article}&#10;\usepackage{amsmath}&#10;\pagestyle{empty}&#10;\begin{document}&#10;&#10;$I^2_-H_{\rm DCS}=0$&#10;&#10;&#10;\end{document}" title="IguanaTex Bitmap Display">
            <a:extLst>
              <a:ext uri="{FF2B5EF4-FFF2-40B4-BE49-F238E27FC236}">
                <a16:creationId xmlns:a16="http://schemas.microsoft.com/office/drawing/2014/main" id="{75B5C132-ECED-103E-4526-F4352C24DA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150364" y="2938695"/>
            <a:ext cx="1485181" cy="274418"/>
          </a:xfrm>
          <a:prstGeom prst="rect">
            <a:avLst/>
          </a:prstGeom>
        </p:spPr>
      </p:pic>
      <p:sp>
        <p:nvSpPr>
          <p:cNvPr id="42" name="文本占位符 1">
            <a:extLst>
              <a:ext uri="{FF2B5EF4-FFF2-40B4-BE49-F238E27FC236}">
                <a16:creationId xmlns:a16="http://schemas.microsoft.com/office/drawing/2014/main" id="{97D43F38-BA8E-4136-49AE-D5A6E6A8FB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8539" y="993255"/>
            <a:ext cx="4754532" cy="6613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Isospin sum rule</a:t>
            </a:r>
          </a:p>
        </p:txBody>
      </p:sp>
      <p:pic>
        <p:nvPicPr>
          <p:cNvPr id="53" name="图片 52" descr="\documentclass{article}&#10;\usepackage{amsmath}&#10;\pagestyle{empty}&#10;\begin{document}&#10;&#10;$n\geq 2$&#10;&#10;&#10;\end{document}" title="IguanaTex Bitmap Display">
            <a:extLst>
              <a:ext uri="{FF2B5EF4-FFF2-40B4-BE49-F238E27FC236}">
                <a16:creationId xmlns:a16="http://schemas.microsoft.com/office/drawing/2014/main" id="{4BA3D778-B211-1B1F-A091-214D53DD701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6540533" y="3516525"/>
            <a:ext cx="651950" cy="221197"/>
          </a:xfrm>
          <a:prstGeom prst="rect">
            <a:avLst/>
          </a:prstGeom>
        </p:spPr>
      </p:pic>
      <p:pic>
        <p:nvPicPr>
          <p:cNvPr id="50" name="图片 49" descr="\documentclass{article}&#10;\usepackage{amsmath}&#10;\pagestyle{empty}&#10;\begin{document}&#10;&#10;$n\geq 2$&#10;&#10;&#10;\end{document}" title="IguanaTex Bitmap Display">
            <a:extLst>
              <a:ext uri="{FF2B5EF4-FFF2-40B4-BE49-F238E27FC236}">
                <a16:creationId xmlns:a16="http://schemas.microsoft.com/office/drawing/2014/main" id="{8977E0FE-EE46-2473-C485-3F9830D8FF7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805161" y="3518188"/>
            <a:ext cx="651950" cy="221197"/>
          </a:xfrm>
          <a:prstGeom prst="rect">
            <a:avLst/>
          </a:prstGeom>
        </p:spPr>
      </p:pic>
      <p:pic>
        <p:nvPicPr>
          <p:cNvPr id="51" name="图片 50" descr="\documentclass{article}&#10;\usepackage{amsmath}&#10;\pagestyle{empty}&#10;\begin{document}&#10;&#10;$n\geq 1$&#10;&#10;&#10;\end{document}" title="IguanaTex Bitmap Display">
            <a:extLst>
              <a:ext uri="{FF2B5EF4-FFF2-40B4-BE49-F238E27FC236}">
                <a16:creationId xmlns:a16="http://schemas.microsoft.com/office/drawing/2014/main" id="{5FF947A5-1B65-8560-B811-145F59421A4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3155669" y="3514862"/>
            <a:ext cx="643634" cy="222860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id="{E3A996A8-30B2-446C-CAC6-66433E28A840}"/>
              </a:ext>
            </a:extLst>
          </p:cNvPr>
          <p:cNvSpPr txBox="1"/>
          <p:nvPr/>
        </p:nvSpPr>
        <p:spPr>
          <a:xfrm>
            <a:off x="245665" y="6258461"/>
            <a:ext cx="29965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arXiv:2301.06104 [hep-</a:t>
            </a:r>
            <a:r>
              <a:rPr lang="en-US" altLang="zh-CN" sz="1600" b="1" dirty="0" err="1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ph</a:t>
            </a:r>
            <a:r>
              <a:rPr lang="en-US" altLang="zh-CN" sz="1600" b="1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]</a:t>
            </a:r>
            <a:endParaRPr lang="zh-CN" altLang="en-US" sz="1600" b="1" dirty="0">
              <a:solidFill>
                <a:srgbClr val="9933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图片 9" descr="\documentclass{article}&#10;\usepackage{amsmath}&#10;\pagestyle{empty}&#10;\begin{document}&#10;&#10;$n_{min}$&#10;&#10;&#10;\end{document}" title="IguanaTex Bitmap Display">
            <a:extLst>
              <a:ext uri="{FF2B5EF4-FFF2-40B4-BE49-F238E27FC236}">
                <a16:creationId xmlns:a16="http://schemas.microsoft.com/office/drawing/2014/main" id="{C9C2417F-5A85-3F72-844E-B5D4E63D6F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704480" y="3556128"/>
            <a:ext cx="445332" cy="130437"/>
          </a:xfrm>
          <a:prstGeom prst="rect">
            <a:avLst/>
          </a:prstGeom>
        </p:spPr>
      </p:pic>
      <p:pic>
        <p:nvPicPr>
          <p:cNvPr id="16" name="图片 15" descr="\documentclass{article}&#10;\usepackage{amsmath}&#10;\pagestyle{empty}&#10;\begin{document}&#10;&#10;$\Delta S$&#10;&#10;&#10;\end{document}" title="IguanaTex Bitmap Display">
            <a:extLst>
              <a:ext uri="{FF2B5EF4-FFF2-40B4-BE49-F238E27FC236}">
                <a16:creationId xmlns:a16="http://schemas.microsoft.com/office/drawing/2014/main" id="{CD5E052C-F784-86D2-D5C6-33124633152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1720763" y="4003635"/>
            <a:ext cx="441199" cy="228015"/>
          </a:xfrm>
          <a:prstGeom prst="rect">
            <a:avLst/>
          </a:prstGeom>
        </p:spPr>
      </p:pic>
      <p:pic>
        <p:nvPicPr>
          <p:cNvPr id="14" name="图片 13" descr="\documentclass{article}&#10;\usepackage{amsmath}&#10;\pagestyle{empty}&#10;\begin{document}&#10;&#10;$\Delta S=-1$&#10;&#10;&#10;\end{document}" title="IguanaTex Bitmap Display">
            <a:extLst>
              <a:ext uri="{FF2B5EF4-FFF2-40B4-BE49-F238E27FC236}">
                <a16:creationId xmlns:a16="http://schemas.microsoft.com/office/drawing/2014/main" id="{173D66C1-C3B5-9147-59A4-C0C5F219B9B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862959" y="4004305"/>
            <a:ext cx="1229053" cy="228015"/>
          </a:xfrm>
          <a:prstGeom prst="rect">
            <a:avLst/>
          </a:prstGeom>
        </p:spPr>
      </p:pic>
      <p:pic>
        <p:nvPicPr>
          <p:cNvPr id="22" name="图片 21" descr="\documentclass{article}&#10;\usepackage{amsmath}&#10;\pagestyle{empty}&#10;\begin{document}&#10;&#10;$\Delta S=0$&#10;&#10;&#10;\end{document}" title="IguanaTex Bitmap Display">
            <a:extLst>
              <a:ext uri="{FF2B5EF4-FFF2-40B4-BE49-F238E27FC236}">
                <a16:creationId xmlns:a16="http://schemas.microsoft.com/office/drawing/2014/main" id="{D501386D-348F-801B-FC35-813776817F2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629690" y="4002636"/>
            <a:ext cx="1002892" cy="228015"/>
          </a:xfrm>
          <a:prstGeom prst="rect">
            <a:avLst/>
          </a:prstGeom>
        </p:spPr>
      </p:pic>
      <p:pic>
        <p:nvPicPr>
          <p:cNvPr id="20" name="图片 19" descr="\documentclass{article}&#10;\usepackage{amsmath}&#10;\pagestyle{empty}&#10;\begin{document}&#10;&#10;$\Delta S=1$&#10;&#10;&#10;\end{document}" title="IguanaTex Bitmap Display">
            <a:extLst>
              <a:ext uri="{FF2B5EF4-FFF2-40B4-BE49-F238E27FC236}">
                <a16:creationId xmlns:a16="http://schemas.microsoft.com/office/drawing/2014/main" id="{38DE6938-FC9F-DD1B-BDB0-BC5CDF99AF6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6371550" y="4002636"/>
            <a:ext cx="989916" cy="228015"/>
          </a:xfrm>
          <a:prstGeom prst="rect">
            <a:avLst/>
          </a:prstGeom>
        </p:spPr>
      </p:pic>
      <p:pic>
        <p:nvPicPr>
          <p:cNvPr id="25" name="图片 24" descr="\documentclass{article}&#10;\usepackage{amsmath}&#10;\pagestyle{empty}&#10;\begin{document}&#10;&#10;$\Delta Q$&#10;&#10;&#10;\end{document}" title="IguanaTex Bitmap Display">
            <a:extLst>
              <a:ext uri="{FF2B5EF4-FFF2-40B4-BE49-F238E27FC236}">
                <a16:creationId xmlns:a16="http://schemas.microsoft.com/office/drawing/2014/main" id="{E03B2F17-BDE2-413E-796E-52724ED4112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1751444" y="4520283"/>
            <a:ext cx="470859" cy="279921"/>
          </a:xfrm>
          <a:prstGeom prst="rect">
            <a:avLst/>
          </a:prstGeom>
        </p:spPr>
      </p:pic>
      <p:pic>
        <p:nvPicPr>
          <p:cNvPr id="30" name="图片 29" descr="\documentclass{article}&#10;\usepackage{amsmath}&#10;\pagestyle{empty}&#10;\begin{document}&#10;&#10;$\Delta Q=1$&#10;&#10;&#10;\end{document}" title="IguanaTex Bitmap Display">
            <a:extLst>
              <a:ext uri="{FF2B5EF4-FFF2-40B4-BE49-F238E27FC236}">
                <a16:creationId xmlns:a16="http://schemas.microsoft.com/office/drawing/2014/main" id="{4D3EB3C7-4F3E-5974-4B51-F0AA9D95782E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2940089" y="4530224"/>
            <a:ext cx="1026991" cy="279921"/>
          </a:xfrm>
          <a:prstGeom prst="rect">
            <a:avLst/>
          </a:prstGeom>
        </p:spPr>
      </p:pic>
      <p:pic>
        <p:nvPicPr>
          <p:cNvPr id="35" name="图片 34" descr="\documentclass{article}&#10;\usepackage{amsmath}&#10;\pagestyle{empty}&#10;\begin{document}&#10;&#10;$\Delta Q=2$&#10;&#10;&#10;\end{document}" title="IguanaTex Bitmap Display">
            <a:extLst>
              <a:ext uri="{FF2B5EF4-FFF2-40B4-BE49-F238E27FC236}">
                <a16:creationId xmlns:a16="http://schemas.microsoft.com/office/drawing/2014/main" id="{B295ABEA-5425-A7D4-2119-534ED7E45047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4644119" y="4520282"/>
            <a:ext cx="1036260" cy="279921"/>
          </a:xfrm>
          <a:prstGeom prst="rect">
            <a:avLst/>
          </a:prstGeom>
        </p:spPr>
      </p:pic>
      <p:pic>
        <p:nvPicPr>
          <p:cNvPr id="38" name="图片 37" descr="\documentclass{article}&#10;\usepackage{amsmath}&#10;\pagestyle{empty}&#10;\begin{document}&#10;&#10;$\Delta Q=2$&#10;&#10;&#10;\end{document}" title="IguanaTex Bitmap Display">
            <a:extLst>
              <a:ext uri="{FF2B5EF4-FFF2-40B4-BE49-F238E27FC236}">
                <a16:creationId xmlns:a16="http://schemas.microsoft.com/office/drawing/2014/main" id="{0839B0C3-DECC-C4C8-CD28-63F9215FE268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6325206" y="4527245"/>
            <a:ext cx="1036260" cy="279921"/>
          </a:xfrm>
          <a:prstGeom prst="rect">
            <a:avLst/>
          </a:prstGeom>
        </p:spPr>
      </p:pic>
      <p:pic>
        <p:nvPicPr>
          <p:cNvPr id="66" name="图片 65" descr="\documentclass{article}&#10;\usepackage{amsmath}&#10;\pagestyle{empty}&#10;\begin{document}&#10;&#10;&#10;$\{\gamma, \alpha, \beta\}$ \\ Selection rule &#10;&#10;\end{document}" title="IguanaTex Bitmap Display">
            <a:extLst>
              <a:ext uri="{FF2B5EF4-FFF2-40B4-BE49-F238E27FC236}">
                <a16:creationId xmlns:a16="http://schemas.microsoft.com/office/drawing/2014/main" id="{8B993F67-00CC-32DA-204D-9B7C4190BE7F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6120533" y="5311178"/>
            <a:ext cx="1632605" cy="55549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1913DD-F407-51F8-F230-1FC0316CCCE2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8D5E2C8C-96D3-6FE7-0FB2-A2FCD1611531}"/>
              </a:ext>
            </a:extLst>
          </p:cNvPr>
          <p:cNvCxnSpPr>
            <a:cxnSpLocks/>
          </p:cNvCxnSpPr>
          <p:nvPr/>
        </p:nvCxnSpPr>
        <p:spPr>
          <a:xfrm>
            <a:off x="4897034" y="5067885"/>
            <a:ext cx="1093568" cy="3234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78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1720" y="1002554"/>
            <a:ext cx="28926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ontents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组合 2"/>
          <p:cNvGrpSpPr/>
          <p:nvPr/>
        </p:nvGrpSpPr>
        <p:grpSpPr bwMode="auto">
          <a:xfrm>
            <a:off x="1380490" y="2075701"/>
            <a:ext cx="5400000" cy="771525"/>
            <a:chOff x="0" y="-11584"/>
            <a:chExt cx="4354360" cy="869947"/>
          </a:xfrm>
        </p:grpSpPr>
        <p:sp>
          <p:nvSpPr>
            <p:cNvPr id="8" name="TextBox 16"/>
            <p:cNvSpPr>
              <a:spLocks noChangeArrowheads="1"/>
            </p:cNvSpPr>
            <p:nvPr/>
          </p:nvSpPr>
          <p:spPr bwMode="auto">
            <a:xfrm>
              <a:off x="312879" y="-128"/>
              <a:ext cx="4041481" cy="858491"/>
            </a:xfrm>
            <a:prstGeom prst="roundRect">
              <a:avLst>
                <a:gd name="adj" fmla="val 8176"/>
              </a:avLst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zh-CN" altLang="en-US" sz="3200" b="1" dirty="0">
                  <a:solidFill>
                    <a:schemeClr val="bg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</a:t>
              </a:r>
              <a:r>
                <a:rPr lang="zh-CN" altLang="en-US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Motivation</a:t>
              </a:r>
            </a:p>
          </p:txBody>
        </p:sp>
        <p:sp>
          <p:nvSpPr>
            <p:cNvPr id="11" name="椭圆 17"/>
            <p:cNvSpPr>
              <a:spLocks noChangeArrowheads="1"/>
            </p:cNvSpPr>
            <p:nvPr/>
          </p:nvSpPr>
          <p:spPr bwMode="auto">
            <a:xfrm>
              <a:off x="0" y="-11584"/>
              <a:ext cx="639288" cy="862915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solidFill>
                    <a:srgbClr val="FFC000"/>
                  </a:solidFill>
                  <a:latin typeface="Times New Roman" panose="02020603050405020304" charset="0"/>
                  <a:ea typeface="Arial Unicode MS" pitchFamily="34" charset="-122"/>
                  <a:cs typeface="Times New Roman" panose="02020603050405020304" charset="0"/>
                  <a:sym typeface="Arial Unicode MS" pitchFamily="34" charset="-122"/>
                </a:rPr>
                <a:t>1</a:t>
              </a:r>
            </a:p>
          </p:txBody>
        </p:sp>
      </p:grpSp>
      <p:grpSp>
        <p:nvGrpSpPr>
          <p:cNvPr id="12" name="组合 2"/>
          <p:cNvGrpSpPr/>
          <p:nvPr/>
        </p:nvGrpSpPr>
        <p:grpSpPr bwMode="auto">
          <a:xfrm>
            <a:off x="1985646" y="3142032"/>
            <a:ext cx="5404484" cy="766800"/>
            <a:chOff x="167754" y="-19878"/>
            <a:chExt cx="2872736" cy="859812"/>
          </a:xfrm>
        </p:grpSpPr>
        <p:sp>
          <p:nvSpPr>
            <p:cNvPr id="13" name="TextBox 16"/>
            <p:cNvSpPr>
              <a:spLocks noChangeArrowheads="1"/>
            </p:cNvSpPr>
            <p:nvPr/>
          </p:nvSpPr>
          <p:spPr bwMode="auto">
            <a:xfrm>
              <a:off x="426978" y="2848"/>
              <a:ext cx="2613512" cy="808148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zh-CN" altLang="en-US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SU(3) sum rule</a:t>
              </a:r>
              <a:r>
                <a:rPr lang="en-US" altLang="zh-CN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s</a:t>
              </a:r>
              <a:endParaRPr lang="zh-CN" altLang="en-US" sz="28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4" name="椭圆 17"/>
            <p:cNvSpPr>
              <a:spLocks noChangeArrowheads="1"/>
            </p:cNvSpPr>
            <p:nvPr/>
          </p:nvSpPr>
          <p:spPr bwMode="auto">
            <a:xfrm>
              <a:off x="167754" y="-19878"/>
              <a:ext cx="407590" cy="859812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2</a:t>
              </a:r>
              <a:endParaRPr lang="zh-CN" altLang="en-US" sz="2100" b="1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sym typeface="Arial Unicode MS" pitchFamily="34" charset="-122"/>
              </a:endParaRPr>
            </a:p>
          </p:txBody>
        </p:sp>
      </p:grpSp>
      <p:grpSp>
        <p:nvGrpSpPr>
          <p:cNvPr id="15" name="组合 2"/>
          <p:cNvGrpSpPr/>
          <p:nvPr/>
        </p:nvGrpSpPr>
        <p:grpSpPr bwMode="auto">
          <a:xfrm>
            <a:off x="2752725" y="4226560"/>
            <a:ext cx="5400000" cy="766800"/>
            <a:chOff x="0" y="0"/>
            <a:chExt cx="4122613" cy="858109"/>
          </a:xfrm>
        </p:grpSpPr>
        <p:sp>
          <p:nvSpPr>
            <p:cNvPr id="16" name="TextBox 16"/>
            <p:cNvSpPr>
              <a:spLocks noChangeArrowheads="1"/>
            </p:cNvSpPr>
            <p:nvPr/>
          </p:nvSpPr>
          <p:spPr bwMode="auto">
            <a:xfrm>
              <a:off x="312521" y="0"/>
              <a:ext cx="3810092" cy="837147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Isospin</a:t>
              </a:r>
              <a:r>
                <a:rPr lang="zh-CN" altLang="en-US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sum</a:t>
              </a:r>
              <a:r>
                <a:rPr lang="zh-CN" altLang="en-US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rules</a:t>
              </a:r>
              <a:endParaRPr lang="zh-CN" altLang="en-US" sz="28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0" y="7179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3</a:t>
              </a:r>
              <a:endParaRPr lang="zh-CN" altLang="en-US" sz="2100" b="1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sym typeface="Arial Unicode MS" pitchFamily="34" charset="-122"/>
              </a:endParaRPr>
            </a:p>
          </p:txBody>
        </p:sp>
      </p:grpSp>
      <p:grpSp>
        <p:nvGrpSpPr>
          <p:cNvPr id="18" name="组合 2"/>
          <p:cNvGrpSpPr/>
          <p:nvPr/>
        </p:nvGrpSpPr>
        <p:grpSpPr bwMode="auto">
          <a:xfrm>
            <a:off x="3528060" y="5318882"/>
            <a:ext cx="5400000" cy="766800"/>
            <a:chOff x="138614" y="136841"/>
            <a:chExt cx="4004970" cy="850930"/>
          </a:xfrm>
        </p:grpSpPr>
        <p:sp>
          <p:nvSpPr>
            <p:cNvPr id="19" name="TextBox 16"/>
            <p:cNvSpPr>
              <a:spLocks noChangeArrowheads="1"/>
            </p:cNvSpPr>
            <p:nvPr/>
          </p:nvSpPr>
          <p:spPr bwMode="auto">
            <a:xfrm>
              <a:off x="520186" y="143183"/>
              <a:ext cx="3623398" cy="831510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</a:t>
              </a:r>
              <a:r>
                <a:rPr lang="zh-CN" altLang="en-US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Conclusion</a:t>
              </a:r>
            </a:p>
          </p:txBody>
        </p:sp>
        <p:sp>
          <p:nvSpPr>
            <p:cNvPr id="20" name="椭圆 17"/>
            <p:cNvSpPr>
              <a:spLocks noChangeArrowheads="1"/>
            </p:cNvSpPr>
            <p:nvPr/>
          </p:nvSpPr>
          <p:spPr bwMode="auto">
            <a:xfrm>
              <a:off x="138614" y="136841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4</a:t>
              </a:r>
              <a:endParaRPr lang="zh-CN" altLang="en-US" sz="2100" b="1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sym typeface="Arial Unicode MS" pitchFamily="34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F0DE6B47-BBDC-BE23-76CE-53334F433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14BD516-6342-A7F9-D586-5FCFB2F5769E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</p:spTree>
    <p:extLst>
      <p:ext uri="{BB962C8B-B14F-4D97-AF65-F5344CB8AC3E}">
        <p14:creationId xmlns:p14="http://schemas.microsoft.com/office/powerpoint/2010/main" val="1917354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20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DB17750A-1507-C50F-F923-EB7456E0C0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graphicFrame>
        <p:nvGraphicFramePr>
          <p:cNvPr id="9" name="表格 36">
            <a:extLst>
              <a:ext uri="{FF2B5EF4-FFF2-40B4-BE49-F238E27FC236}">
                <a16:creationId xmlns:a16="http://schemas.microsoft.com/office/drawing/2014/main" id="{8F259411-3F96-3A0D-661E-951B46A06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64964"/>
              </p:ext>
            </p:extLst>
          </p:nvPr>
        </p:nvGraphicFramePr>
        <p:xfrm>
          <a:off x="1141610" y="4078087"/>
          <a:ext cx="6656032" cy="1548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9731">
                  <a:extLst>
                    <a:ext uri="{9D8B030D-6E8A-4147-A177-3AD203B41FA5}">
                      <a16:colId xmlns:a16="http://schemas.microsoft.com/office/drawing/2014/main" val="962142008"/>
                    </a:ext>
                  </a:extLst>
                </a:gridCol>
                <a:gridCol w="1574976">
                  <a:extLst>
                    <a:ext uri="{9D8B030D-6E8A-4147-A177-3AD203B41FA5}">
                      <a16:colId xmlns:a16="http://schemas.microsoft.com/office/drawing/2014/main" val="2901501771"/>
                    </a:ext>
                  </a:extLst>
                </a:gridCol>
                <a:gridCol w="1780051">
                  <a:extLst>
                    <a:ext uri="{9D8B030D-6E8A-4147-A177-3AD203B41FA5}">
                      <a16:colId xmlns:a16="http://schemas.microsoft.com/office/drawing/2014/main" val="2075590978"/>
                    </a:ext>
                  </a:extLst>
                </a:gridCol>
                <a:gridCol w="1781274">
                  <a:extLst>
                    <a:ext uri="{9D8B030D-6E8A-4147-A177-3AD203B41FA5}">
                      <a16:colId xmlns:a16="http://schemas.microsoft.com/office/drawing/2014/main" val="2300888240"/>
                    </a:ext>
                  </a:extLst>
                </a:gridCol>
              </a:tblGrid>
              <a:tr h="5146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SCS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DCS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062927"/>
                  </a:ext>
                </a:extLst>
              </a:tr>
              <a:tr h="514676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840899"/>
                  </a:ext>
                </a:extLst>
              </a:tr>
              <a:tr h="51918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795174"/>
                  </a:ext>
                </a:extLst>
              </a:tr>
            </a:tbl>
          </a:graphicData>
        </a:graphic>
      </p:graphicFrame>
      <p:pic>
        <p:nvPicPr>
          <p:cNvPr id="32" name="图片 31" descr="\documentclass{article}&#10;\usepackage{amsmath}&#10;\pagestyle{empty}&#10;\begin{document}&#10;&#10;$V_-^n H_{\rm c}=0$&#10;&#10;&#10;\end{document}" title="IguanaTex Bitmap Display">
            <a:extLst>
              <a:ext uri="{FF2B5EF4-FFF2-40B4-BE49-F238E27FC236}">
                <a16:creationId xmlns:a16="http://schemas.microsoft.com/office/drawing/2014/main" id="{05028380-B49C-D3B7-D112-91C15D28D4E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28349" y="4724843"/>
            <a:ext cx="1332864" cy="259530"/>
          </a:xfrm>
          <a:prstGeom prst="rect">
            <a:avLst/>
          </a:prstGeom>
        </p:spPr>
      </p:pic>
      <p:pic>
        <p:nvPicPr>
          <p:cNvPr id="21" name="图片 20" descr="\documentclass{article}&#10;\usepackage{amsmath}&#10;\pagestyle{empty}&#10;\begin{document}&#10;&#10;$V_-^2 H_{\rm CF} = 0$&#10;&#10;&#10;\end{document}" title="IguanaTex Bitmap Display">
            <a:extLst>
              <a:ext uri="{FF2B5EF4-FFF2-40B4-BE49-F238E27FC236}">
                <a16:creationId xmlns:a16="http://schemas.microsoft.com/office/drawing/2014/main" id="{DBEA4E5A-9964-ED2A-70B5-B787C486F43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806194" y="4718942"/>
            <a:ext cx="1372088" cy="274418"/>
          </a:xfrm>
          <a:prstGeom prst="rect">
            <a:avLst/>
          </a:prstGeom>
        </p:spPr>
      </p:pic>
      <p:pic>
        <p:nvPicPr>
          <p:cNvPr id="24" name="图片 23" descr="\documentclass{article}&#10;\usepackage{amsmath}&#10;\pagestyle{empty}&#10;\begin{document}&#10;&#10;$V^2_-H_{\rm SCS}=0$&#10;&#10;&#10;\end{document}" title="IguanaTex Bitmap Display">
            <a:extLst>
              <a:ext uri="{FF2B5EF4-FFF2-40B4-BE49-F238E27FC236}">
                <a16:creationId xmlns:a16="http://schemas.microsoft.com/office/drawing/2014/main" id="{EC752450-1BDF-54E1-D292-CFD66718546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423263" y="4722543"/>
            <a:ext cx="1473539" cy="274418"/>
          </a:xfrm>
          <a:prstGeom prst="rect">
            <a:avLst/>
          </a:prstGeom>
        </p:spPr>
      </p:pic>
      <p:pic>
        <p:nvPicPr>
          <p:cNvPr id="27" name="图片 26" descr="\documentclass{article}&#10;\usepackage{amsmath}&#10;\pagestyle{empty}&#10;\begin{document}&#10;&#10;$V_-H_{\rm DCS}=0$&#10;&#10;&#10;\end{document}" title="IguanaTex Bitmap Display">
            <a:extLst>
              <a:ext uri="{FF2B5EF4-FFF2-40B4-BE49-F238E27FC236}">
                <a16:creationId xmlns:a16="http://schemas.microsoft.com/office/drawing/2014/main" id="{6C42E12A-AB51-51AA-B467-5631015A834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141783" y="4758858"/>
            <a:ext cx="1518444" cy="234502"/>
          </a:xfrm>
          <a:prstGeom prst="rect">
            <a:avLst/>
          </a:prstGeom>
        </p:spPr>
      </p:pic>
      <p:sp>
        <p:nvSpPr>
          <p:cNvPr id="5" name="文本占位符 1">
            <a:extLst>
              <a:ext uri="{FF2B5EF4-FFF2-40B4-BE49-F238E27FC236}">
                <a16:creationId xmlns:a16="http://schemas.microsoft.com/office/drawing/2014/main" id="{F0D771F8-CBCE-0628-1FA1-D1F0693CB4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610" y="909320"/>
            <a:ext cx="7477125" cy="661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V-spin and U-spin sum rules</a:t>
            </a:r>
          </a:p>
        </p:txBody>
      </p:sp>
      <p:pic>
        <p:nvPicPr>
          <p:cNvPr id="36" name="图片 35" descr="\documentclass{article}&#10;\usepackage{amsmath}&#10;\pagestyle{empty}&#10;\begin{document}&#10;&#10;\begin{align*}&#10;{ SumV_-}\,[\gamma, \alpha,\beta]=   \sum_\mu\left[([V_-]_{M_8})_\alpha^\mu \mathcal{A}_{ \gamma \to \mu \beta} +  ([V_-]_{\mathcal{B}_8})_\beta^\mu \mathcal{A}_{\gamma\to \alpha\mu } + ([V_-]_{\mathcal{B}_{ c\overline 3}})_\gamma^\mu \mathcal{A}_{\mu\to \alpha \beta }\right]&#10;\end{align*}&#10;&#10;&#10;\end{document}" title="IguanaTex Bitmap Display">
            <a:extLst>
              <a:ext uri="{FF2B5EF4-FFF2-40B4-BE49-F238E27FC236}">
                <a16:creationId xmlns:a16="http://schemas.microsoft.com/office/drawing/2014/main" id="{0DAE1241-E9BB-69C6-A19E-00808F8908B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0584" y="2230626"/>
            <a:ext cx="8881873" cy="620268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D307D30A-E88B-F29A-2983-4A89F098A6A9}"/>
              </a:ext>
            </a:extLst>
          </p:cNvPr>
          <p:cNvSpPr txBox="1"/>
          <p:nvPr/>
        </p:nvSpPr>
        <p:spPr>
          <a:xfrm>
            <a:off x="278539" y="6134951"/>
            <a:ext cx="30345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arXiv:2301.06104 [hep-</a:t>
            </a:r>
            <a:r>
              <a:rPr lang="en-US" altLang="zh-CN" sz="1600" b="1" dirty="0" err="1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ph</a:t>
            </a:r>
            <a:r>
              <a:rPr lang="en-US" altLang="zh-CN" sz="1600" b="1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]</a:t>
            </a:r>
            <a:endParaRPr lang="zh-CN" altLang="en-US" sz="1600" b="1" dirty="0">
              <a:solidFill>
                <a:srgbClr val="9933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图片 5" descr="\documentclass{article}&#10;\usepackage{amsmath}&#10;\pagestyle{empty}&#10;\begin{document}&#10;&#10;$U_-^n H_{\rm c}=0$&#10;&#10;&#10;\end{document}" title="IguanaTex Bitmap Display">
            <a:extLst>
              <a:ext uri="{FF2B5EF4-FFF2-40B4-BE49-F238E27FC236}">
                <a16:creationId xmlns:a16="http://schemas.microsoft.com/office/drawing/2014/main" id="{EC7155EF-20A4-8943-1364-1131AE663B6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228349" y="5259595"/>
            <a:ext cx="1331010" cy="257676"/>
          </a:xfrm>
          <a:prstGeom prst="rect">
            <a:avLst/>
          </a:prstGeom>
        </p:spPr>
      </p:pic>
      <p:pic>
        <p:nvPicPr>
          <p:cNvPr id="10" name="图片 9" descr="\documentclass{article}&#10;\usepackage{amsmath}&#10;\pagestyle{empty}&#10;\begin{document}&#10;&#10;$U_-^3 H_{\rm CF} = 0$&#10;&#10;&#10;\end{document}" title="IguanaTex Bitmap Display">
            <a:extLst>
              <a:ext uri="{FF2B5EF4-FFF2-40B4-BE49-F238E27FC236}">
                <a16:creationId xmlns:a16="http://schemas.microsoft.com/office/drawing/2014/main" id="{7915BD60-FEEF-A8D6-B64D-5F66FF4DC74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779393" y="5219678"/>
            <a:ext cx="1397035" cy="274418"/>
          </a:xfrm>
          <a:prstGeom prst="rect">
            <a:avLst/>
          </a:prstGeom>
        </p:spPr>
      </p:pic>
      <p:pic>
        <p:nvPicPr>
          <p:cNvPr id="11" name="图片 10" descr="\documentclass{article}&#10;\usepackage{amsmath}&#10;\pagestyle{empty}&#10;\begin{document}&#10;&#10;$U^2_-H_{\rm SCS}=0$&#10;&#10;&#10;\end{document}" title="IguanaTex Bitmap Display">
            <a:extLst>
              <a:ext uri="{FF2B5EF4-FFF2-40B4-BE49-F238E27FC236}">
                <a16:creationId xmlns:a16="http://schemas.microsoft.com/office/drawing/2014/main" id="{31263590-6D01-533C-EE83-DB5756366B5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396460" y="5195930"/>
            <a:ext cx="1498486" cy="274418"/>
          </a:xfrm>
          <a:prstGeom prst="rect">
            <a:avLst/>
          </a:prstGeom>
        </p:spPr>
      </p:pic>
      <p:pic>
        <p:nvPicPr>
          <p:cNvPr id="12" name="图片 11" descr="\documentclass{article}&#10;\usepackage{amsmath}&#10;\pagestyle{empty}&#10;\begin{document}&#10;&#10;$U_-H_{\rm DCS}=0$&#10;&#10;&#10;\end{document}" title="IguanaTex Bitmap Display">
            <a:extLst>
              <a:ext uri="{FF2B5EF4-FFF2-40B4-BE49-F238E27FC236}">
                <a16:creationId xmlns:a16="http://schemas.microsoft.com/office/drawing/2014/main" id="{9A67C933-42ED-1EE2-B485-CBBC8943895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114980" y="5259595"/>
            <a:ext cx="1541728" cy="232839"/>
          </a:xfrm>
          <a:prstGeom prst="rect">
            <a:avLst/>
          </a:prstGeom>
        </p:spPr>
      </p:pic>
      <p:pic>
        <p:nvPicPr>
          <p:cNvPr id="13" name="图片 12" descr="\documentclass{article}&#10;\usepackage{amsmath}&#10;\pagestyle{empty}&#10;\begin{document}&#10;&#10;\begin{align*}&#10;{ SumU_-}\,[\gamma, \alpha,\beta]=   \sum_\mu\left[([U_-]_{M_8})_\alpha^\mu \mathcal{A}_{ \gamma \to \mu \beta} +  ([U_-]_{\mathcal{B}_8})_\beta^\mu \mathcal{A}_{\gamma\to \alpha\mu } + ([U_-]_{\mathcal{B}_{ c\overline 3}})_\gamma^\mu \mathcal{A}_{\mu\to \alpha \beta }\right]&#10;\end{align*}&#10;&#10;&#10;\end{document}" title="IguanaTex Bitmap Display">
            <a:extLst>
              <a:ext uri="{FF2B5EF4-FFF2-40B4-BE49-F238E27FC236}">
                <a16:creationId xmlns:a16="http://schemas.microsoft.com/office/drawing/2014/main" id="{B671F568-9F6E-5CB3-195A-9454F3E4D0C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32638" y="3078270"/>
            <a:ext cx="8982457" cy="62026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269A006-F5DF-659E-E8B6-3D22F343E877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</p:spTree>
    <p:extLst>
      <p:ext uri="{BB962C8B-B14F-4D97-AF65-F5344CB8AC3E}">
        <p14:creationId xmlns:p14="http://schemas.microsoft.com/office/powerpoint/2010/main" val="1433467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DB17750A-1507-C50F-F923-EB7456E0C07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sp>
        <p:nvSpPr>
          <p:cNvPr id="5" name="文本占位符 1">
            <a:extLst>
              <a:ext uri="{FF2B5EF4-FFF2-40B4-BE49-F238E27FC236}">
                <a16:creationId xmlns:a16="http://schemas.microsoft.com/office/drawing/2014/main" id="{F0D771F8-CBCE-0628-1FA1-D1F0693CB4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610" y="909320"/>
            <a:ext cx="7477125" cy="661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b-hadron decays</a:t>
            </a:r>
          </a:p>
        </p:txBody>
      </p:sp>
      <p:graphicFrame>
        <p:nvGraphicFramePr>
          <p:cNvPr id="3" name="表格 36 1">
            <a:extLst>
              <a:ext uri="{FF2B5EF4-FFF2-40B4-BE49-F238E27FC236}">
                <a16:creationId xmlns:a16="http://schemas.microsoft.com/office/drawing/2014/main" id="{56B198A6-7875-A794-9C68-F857D35C7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030293"/>
              </p:ext>
            </p:extLst>
          </p:nvPr>
        </p:nvGraphicFramePr>
        <p:xfrm>
          <a:off x="344184" y="1802496"/>
          <a:ext cx="8499194" cy="206771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85701">
                  <a:extLst>
                    <a:ext uri="{9D8B030D-6E8A-4147-A177-3AD203B41FA5}">
                      <a16:colId xmlns:a16="http://schemas.microsoft.com/office/drawing/2014/main" val="962142008"/>
                    </a:ext>
                  </a:extLst>
                </a:gridCol>
                <a:gridCol w="1691236">
                  <a:extLst>
                    <a:ext uri="{9D8B030D-6E8A-4147-A177-3AD203B41FA5}">
                      <a16:colId xmlns:a16="http://schemas.microsoft.com/office/drawing/2014/main" val="2901501771"/>
                    </a:ext>
                  </a:extLst>
                </a:gridCol>
                <a:gridCol w="1691235">
                  <a:extLst>
                    <a:ext uri="{9D8B030D-6E8A-4147-A177-3AD203B41FA5}">
                      <a16:colId xmlns:a16="http://schemas.microsoft.com/office/drawing/2014/main" val="2075590978"/>
                    </a:ext>
                  </a:extLst>
                </a:gridCol>
                <a:gridCol w="1731696">
                  <a:extLst>
                    <a:ext uri="{9D8B030D-6E8A-4147-A177-3AD203B41FA5}">
                      <a16:colId xmlns:a16="http://schemas.microsoft.com/office/drawing/2014/main" val="2300888240"/>
                    </a:ext>
                  </a:extLst>
                </a:gridCol>
                <a:gridCol w="1699326">
                  <a:extLst>
                    <a:ext uri="{9D8B030D-6E8A-4147-A177-3AD203B41FA5}">
                      <a16:colId xmlns:a16="http://schemas.microsoft.com/office/drawing/2014/main" val="2074263602"/>
                    </a:ext>
                  </a:extLst>
                </a:gridCol>
              </a:tblGrid>
              <a:tr h="5146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062927"/>
                  </a:ext>
                </a:extLst>
              </a:tr>
              <a:tr h="514676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822775"/>
                  </a:ext>
                </a:extLst>
              </a:tr>
              <a:tr h="51918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795174"/>
                  </a:ext>
                </a:extLst>
              </a:tr>
              <a:tr h="51918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156777"/>
                  </a:ext>
                </a:extLst>
              </a:tr>
            </a:tbl>
          </a:graphicData>
        </a:graphic>
      </p:graphicFrame>
      <p:pic>
        <p:nvPicPr>
          <p:cNvPr id="20" name="图片 19" descr="\documentclass{article}&#10;\usepackage{amsmath}&#10;\pagestyle{empty}&#10;\begin{document}&#10;&#10;$I_-^n H_{\rm b}=0$&#10;&#10;&#10;\end{document}" title="IguanaTex Bitmap Display">
            <a:extLst>
              <a:ext uri="{FF2B5EF4-FFF2-40B4-BE49-F238E27FC236}">
                <a16:creationId xmlns:a16="http://schemas.microsoft.com/office/drawing/2014/main" id="{A1A5246B-A46C-0F86-B29E-1C281B1D5C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57086" y="2488237"/>
            <a:ext cx="1403510" cy="255822"/>
          </a:xfrm>
          <a:prstGeom prst="rect">
            <a:avLst/>
          </a:prstGeom>
        </p:spPr>
      </p:pic>
      <p:pic>
        <p:nvPicPr>
          <p:cNvPr id="46" name="图片 45" descr="\documentclass{article}&#10;\usepackage{amsmath}&#10;\pagestyle{empty}&#10;\begin{document}&#10;&#10;$I_-^3 H_{\rm b} = 0$&#10;&#10;&#10;\end{document}" title="IguanaTex Bitmap Display">
            <a:extLst>
              <a:ext uri="{FF2B5EF4-FFF2-40B4-BE49-F238E27FC236}">
                <a16:creationId xmlns:a16="http://schemas.microsoft.com/office/drawing/2014/main" id="{DE15D62F-7619-DD04-9330-1E302C69462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231933" y="2459554"/>
            <a:ext cx="1259176" cy="272755"/>
          </a:xfrm>
          <a:prstGeom prst="rect">
            <a:avLst/>
          </a:prstGeom>
        </p:spPr>
      </p:pic>
      <p:pic>
        <p:nvPicPr>
          <p:cNvPr id="33" name="图片 32" descr="\documentclass{article}&#10;\usepackage{amsmath}&#10;\pagestyle{empty}&#10;\begin{document}&#10;&#10;$I^2_-H_{\rm b}=0$&#10;&#10;&#10;\end{document}" title="IguanaTex Bitmap Display">
            <a:extLst>
              <a:ext uri="{FF2B5EF4-FFF2-40B4-BE49-F238E27FC236}">
                <a16:creationId xmlns:a16="http://schemas.microsoft.com/office/drawing/2014/main" id="{11A65C75-5DC6-FEF6-CE01-1B5012D23B7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961807" y="2477697"/>
            <a:ext cx="1259175" cy="272755"/>
          </a:xfrm>
          <a:prstGeom prst="rect">
            <a:avLst/>
          </a:prstGeom>
        </p:spPr>
      </p:pic>
      <p:pic>
        <p:nvPicPr>
          <p:cNvPr id="49" name="图片 48" descr="\documentclass{article}&#10;\usepackage{amsmath}&#10;\pagestyle{empty}&#10;\begin{document}&#10;&#10;$I^3_-H_{\rm b}=0$&#10;&#10;&#10;\end{document}" title="IguanaTex Bitmap Display">
            <a:extLst>
              <a:ext uri="{FF2B5EF4-FFF2-40B4-BE49-F238E27FC236}">
                <a16:creationId xmlns:a16="http://schemas.microsoft.com/office/drawing/2014/main" id="{7F0E5120-6F8A-FFB9-A796-1093B93D7D4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675089" y="2459554"/>
            <a:ext cx="1259176" cy="272755"/>
          </a:xfrm>
          <a:prstGeom prst="rect">
            <a:avLst/>
          </a:prstGeom>
        </p:spPr>
      </p:pic>
      <p:pic>
        <p:nvPicPr>
          <p:cNvPr id="23" name="图片 22" descr="\documentclass{article}&#10;\usepackage{amsmath}&#10;\pagestyle{empty}&#10;\begin{document}&#10;&#10;&#10;$b\to c\overline u d$&#10;&#10;\end{document}" title="IguanaTex Bitmap Display">
            <a:extLst>
              <a:ext uri="{FF2B5EF4-FFF2-40B4-BE49-F238E27FC236}">
                <a16:creationId xmlns:a16="http://schemas.microsoft.com/office/drawing/2014/main" id="{20720B13-EE4D-8F76-4132-E83CE740862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2290225" y="1937974"/>
            <a:ext cx="1142593" cy="213970"/>
          </a:xfrm>
          <a:prstGeom prst="rect">
            <a:avLst/>
          </a:prstGeom>
        </p:spPr>
      </p:pic>
      <p:pic>
        <p:nvPicPr>
          <p:cNvPr id="38" name="图片 37" descr="\documentclass{article}&#10;\usepackage{amsmath}&#10;\pagestyle{empty}&#10;\begin{document}&#10;&#10;&#10;$b\to c\overline u s$&#10;&#10;\end{document}" title="IguanaTex Bitmap Display">
            <a:extLst>
              <a:ext uri="{FF2B5EF4-FFF2-40B4-BE49-F238E27FC236}">
                <a16:creationId xmlns:a16="http://schemas.microsoft.com/office/drawing/2014/main" id="{8AF85941-EC65-25A0-12D4-E62DA1AD888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013299" y="1938522"/>
            <a:ext cx="1110854" cy="213970"/>
          </a:xfrm>
          <a:prstGeom prst="rect">
            <a:avLst/>
          </a:prstGeom>
        </p:spPr>
      </p:pic>
      <p:pic>
        <p:nvPicPr>
          <p:cNvPr id="40" name="图片 39" descr="\documentclass{article}&#10;\usepackage{amsmath}&#10;\pagestyle{empty}&#10;\begin{document}&#10;&#10;&#10;$b\to u\overline u d$&#10;&#10;\end{document}" title="IguanaTex Bitmap Display">
            <a:extLst>
              <a:ext uri="{FF2B5EF4-FFF2-40B4-BE49-F238E27FC236}">
                <a16:creationId xmlns:a16="http://schemas.microsoft.com/office/drawing/2014/main" id="{BC0F3A35-C6D4-4038-7F98-F9E70FBE32D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5690394" y="1957495"/>
            <a:ext cx="1188217" cy="213970"/>
          </a:xfrm>
          <a:prstGeom prst="rect">
            <a:avLst/>
          </a:prstGeom>
        </p:spPr>
      </p:pic>
      <p:pic>
        <p:nvPicPr>
          <p:cNvPr id="44" name="图片 43" descr="\documentclass{article}&#10;\usepackage{amsmath}&#10;\pagestyle{empty}&#10;\begin{document}&#10;&#10;&#10;$b\to u\overline u s$&#10;&#10;\end{document}" title="IguanaTex Bitmap Display">
            <a:extLst>
              <a:ext uri="{FF2B5EF4-FFF2-40B4-BE49-F238E27FC236}">
                <a16:creationId xmlns:a16="http://schemas.microsoft.com/office/drawing/2014/main" id="{832FF349-5EA1-A9B3-36FA-A13BB71788C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428601" y="1957495"/>
            <a:ext cx="1156478" cy="213970"/>
          </a:xfrm>
          <a:prstGeom prst="rect">
            <a:avLst/>
          </a:prstGeom>
        </p:spPr>
      </p:pic>
      <p:pic>
        <p:nvPicPr>
          <p:cNvPr id="36" name="图片 35" descr="\documentclass{article}&#10;\usepackage{amsmath}&#10;\pagestyle{empty}&#10;\begin{document}&#10;&#10;$I^2_-H_{\rm b}=0$&#10;&#10;&#10;\end{document}" title="IguanaTex Bitmap Display">
            <a:extLst>
              <a:ext uri="{FF2B5EF4-FFF2-40B4-BE49-F238E27FC236}">
                <a16:creationId xmlns:a16="http://schemas.microsoft.com/office/drawing/2014/main" id="{86FFD6DD-4847-0A0A-81A3-5F79C229684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370309" y="2476861"/>
            <a:ext cx="1259176" cy="272755"/>
          </a:xfrm>
          <a:prstGeom prst="rect">
            <a:avLst/>
          </a:prstGeom>
        </p:spPr>
      </p:pic>
      <p:pic>
        <p:nvPicPr>
          <p:cNvPr id="88" name="图片 87" descr="\documentclass{article}&#10;\usepackage{amsmath}&#10;\pagestyle{empty}&#10;\begin{document}&#10;&#10;$V_-^n H_{\rm b}=0$&#10;&#10;&#10;\end{document}" title="IguanaTex Bitmap Display">
            <a:extLst>
              <a:ext uri="{FF2B5EF4-FFF2-40B4-BE49-F238E27FC236}">
                <a16:creationId xmlns:a16="http://schemas.microsoft.com/office/drawing/2014/main" id="{73D42A52-B087-5DC2-FF48-723E9AE6327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57086" y="2989965"/>
            <a:ext cx="1473887" cy="259530"/>
          </a:xfrm>
          <a:prstGeom prst="rect">
            <a:avLst/>
          </a:prstGeom>
        </p:spPr>
      </p:pic>
      <p:pic>
        <p:nvPicPr>
          <p:cNvPr id="98" name="图片 97" descr="\documentclass{article}&#10;\usepackage{amsmath}&#10;\pagestyle{empty}&#10;\begin{document}&#10;&#10;$V_-^2 H_{\rm b} = 0$&#10;&#10;&#10;\end{document}" title="IguanaTex Bitmap Display">
            <a:extLst>
              <a:ext uri="{FF2B5EF4-FFF2-40B4-BE49-F238E27FC236}">
                <a16:creationId xmlns:a16="http://schemas.microsoft.com/office/drawing/2014/main" id="{3364C3B7-D2FC-849A-2863-AB04C40FD4B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195853" y="2940426"/>
            <a:ext cx="1295256" cy="272755"/>
          </a:xfrm>
          <a:prstGeom prst="rect">
            <a:avLst/>
          </a:prstGeom>
        </p:spPr>
      </p:pic>
      <p:pic>
        <p:nvPicPr>
          <p:cNvPr id="100" name="图片 99" descr="\documentclass{article}&#10;\usepackage{amsmath}&#10;\pagestyle{empty}&#10;\begin{document}&#10;&#10;$V^3_-H_{\rm b}=0$&#10;&#10;&#10;\end{document}" title="IguanaTex Bitmap Display">
            <a:extLst>
              <a:ext uri="{FF2B5EF4-FFF2-40B4-BE49-F238E27FC236}">
                <a16:creationId xmlns:a16="http://schemas.microsoft.com/office/drawing/2014/main" id="{ACA97A6C-8171-FDA2-0690-A201196AB0D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3961807" y="2979427"/>
            <a:ext cx="1295254" cy="272755"/>
          </a:xfrm>
          <a:prstGeom prst="rect">
            <a:avLst/>
          </a:prstGeom>
        </p:spPr>
      </p:pic>
      <p:pic>
        <p:nvPicPr>
          <p:cNvPr id="102" name="图片 101" descr="\documentclass{article}&#10;\usepackage{amsmath}&#10;\pagestyle{empty}&#10;\begin{document}&#10;&#10;$V^2_-H_{\rm b}=0$&#10;&#10;&#10;\end{document}" title="IguanaTex Bitmap Display">
            <a:extLst>
              <a:ext uri="{FF2B5EF4-FFF2-40B4-BE49-F238E27FC236}">
                <a16:creationId xmlns:a16="http://schemas.microsoft.com/office/drawing/2014/main" id="{2D2E722B-E6DA-8BF9-1087-C0845259D187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675089" y="2961284"/>
            <a:ext cx="1295256" cy="272755"/>
          </a:xfrm>
          <a:prstGeom prst="rect">
            <a:avLst/>
          </a:prstGeom>
        </p:spPr>
      </p:pic>
      <p:pic>
        <p:nvPicPr>
          <p:cNvPr id="104" name="图片 103" descr="\documentclass{article}&#10;\usepackage{amsmath}&#10;\pagestyle{empty}&#10;\begin{document}&#10;&#10;$V^3_-H_{\rm b}=0$&#10;&#10;&#10;\end{document}" title="IguanaTex Bitmap Display">
            <a:extLst>
              <a:ext uri="{FF2B5EF4-FFF2-40B4-BE49-F238E27FC236}">
                <a16:creationId xmlns:a16="http://schemas.microsoft.com/office/drawing/2014/main" id="{487526BC-B937-2370-8A3E-8496F68C58D9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7370309" y="2978591"/>
            <a:ext cx="1295256" cy="272755"/>
          </a:xfrm>
          <a:prstGeom prst="rect">
            <a:avLst/>
          </a:prstGeom>
        </p:spPr>
      </p:pic>
      <p:sp>
        <p:nvSpPr>
          <p:cNvPr id="86" name="文本框 85">
            <a:extLst>
              <a:ext uri="{FF2B5EF4-FFF2-40B4-BE49-F238E27FC236}">
                <a16:creationId xmlns:a16="http://schemas.microsoft.com/office/drawing/2014/main" id="{2E08F10D-B292-DA05-FBD2-41F61DAAAD30}"/>
              </a:ext>
            </a:extLst>
          </p:cNvPr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21</a:t>
            </a:r>
            <a:endParaRPr lang="zh-CN" altLang="en-US" sz="1600" dirty="0"/>
          </a:p>
        </p:txBody>
      </p:sp>
      <p:pic>
        <p:nvPicPr>
          <p:cNvPr id="8" name="图片 7" descr="\documentclass{article}&#10;\usepackage{amsmath}&#10;\pagestyle{empty}&#10;\begin{document}&#10;&#10;$U_-^n H_{\rm b}=0$&#10;&#10;&#10;\end{document}" title="IguanaTex Bitmap Display">
            <a:extLst>
              <a:ext uri="{FF2B5EF4-FFF2-40B4-BE49-F238E27FC236}">
                <a16:creationId xmlns:a16="http://schemas.microsoft.com/office/drawing/2014/main" id="{9F283FDA-ADDF-B63A-8C6C-1DFDA867C698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421897" y="3492689"/>
            <a:ext cx="1473887" cy="257676"/>
          </a:xfrm>
          <a:prstGeom prst="rect">
            <a:avLst/>
          </a:prstGeom>
        </p:spPr>
      </p:pic>
      <p:pic>
        <p:nvPicPr>
          <p:cNvPr id="9" name="图片 8" descr="\documentclass{article}&#10;\usepackage{amsmath}&#10;\pagestyle{empty}&#10;\begin{document}&#10;&#10;$U_- H_{\rm b} = 0$&#10;&#10;&#10;\end{document}" title="IguanaTex Bitmap Display">
            <a:extLst>
              <a:ext uri="{FF2B5EF4-FFF2-40B4-BE49-F238E27FC236}">
                <a16:creationId xmlns:a16="http://schemas.microsoft.com/office/drawing/2014/main" id="{635248AA-AB8C-07CF-30BF-807AE2E0F6B6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2182323" y="3506414"/>
            <a:ext cx="1322315" cy="231176"/>
          </a:xfrm>
          <a:prstGeom prst="rect">
            <a:avLst/>
          </a:prstGeom>
        </p:spPr>
      </p:pic>
      <p:pic>
        <p:nvPicPr>
          <p:cNvPr id="10" name="图片 9" descr="\documentclass{article}&#10;\usepackage{amsmath}&#10;\pagestyle{empty}&#10;\begin{document}&#10;&#10;$U^2_-H_{\rm b}=0$&#10;&#10;&#10;\end{document}" title="IguanaTex Bitmap Display">
            <a:extLst>
              <a:ext uri="{FF2B5EF4-FFF2-40B4-BE49-F238E27FC236}">
                <a16:creationId xmlns:a16="http://schemas.microsoft.com/office/drawing/2014/main" id="{18B35244-048F-735C-22E6-F28E4B442848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3920172" y="3452382"/>
            <a:ext cx="1322314" cy="272755"/>
          </a:xfrm>
          <a:prstGeom prst="rect">
            <a:avLst/>
          </a:prstGeom>
        </p:spPr>
      </p:pic>
      <p:pic>
        <p:nvPicPr>
          <p:cNvPr id="11" name="图片 10" descr="\documentclass{article}&#10;\usepackage{amsmath}&#10;\pagestyle{empty}&#10;\begin{document}&#10;&#10;$U_-H_{\rm b}=0$&#10;&#10;&#10;\end{document}" title="IguanaTex Bitmap Display">
            <a:extLst>
              <a:ext uri="{FF2B5EF4-FFF2-40B4-BE49-F238E27FC236}">
                <a16:creationId xmlns:a16="http://schemas.microsoft.com/office/drawing/2014/main" id="{CE3364F4-96A0-63B3-13D1-6FA2D2AF4E87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658020" y="3519189"/>
            <a:ext cx="1322315" cy="231176"/>
          </a:xfrm>
          <a:prstGeom prst="rect">
            <a:avLst/>
          </a:prstGeom>
        </p:spPr>
      </p:pic>
      <p:pic>
        <p:nvPicPr>
          <p:cNvPr id="17" name="图片 16" descr="\documentclass{article}&#10;\usepackage{amsmath}&#10;\pagestyle{empty}&#10;\begin{document}&#10;&#10;$U^2_-H_{\rm b}=0$&#10;&#10;&#10;\end{document}" title="IguanaTex Bitmap Display">
            <a:extLst>
              <a:ext uri="{FF2B5EF4-FFF2-40B4-BE49-F238E27FC236}">
                <a16:creationId xmlns:a16="http://schemas.microsoft.com/office/drawing/2014/main" id="{ACBBC7FB-311E-4752-0DAD-09ECC2BEB99D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338739" y="3469757"/>
            <a:ext cx="1322315" cy="27275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0ABD112-CD3D-4966-BAAD-98BA02C3200D}"/>
              </a:ext>
            </a:extLst>
          </p:cNvPr>
          <p:cNvSpPr txBox="1"/>
          <p:nvPr/>
        </p:nvSpPr>
        <p:spPr>
          <a:xfrm>
            <a:off x="456217" y="4165621"/>
            <a:ext cx="3066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/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decay modes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A6ACD06-47E8-4A05-7F9B-14CFDEAF6DBD}"/>
              </a:ext>
            </a:extLst>
          </p:cNvPr>
          <p:cNvSpPr txBox="1"/>
          <p:nvPr/>
        </p:nvSpPr>
        <p:spPr>
          <a:xfrm>
            <a:off x="875899" y="4816125"/>
            <a:ext cx="28135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Multi-body decays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emi-leptonic decays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SU(3) breaking</a:t>
            </a:r>
            <a:endParaRPr lang="en-US" altLang="zh-CN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0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F0FC794-7057-DA86-44A8-3F91C84A6FE1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</p:spTree>
    <p:extLst>
      <p:ext uri="{BB962C8B-B14F-4D97-AF65-F5344CB8AC3E}">
        <p14:creationId xmlns:p14="http://schemas.microsoft.com/office/powerpoint/2010/main" val="1201808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3170" y="915559"/>
            <a:ext cx="28926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ontents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组合 2"/>
          <p:cNvGrpSpPr/>
          <p:nvPr/>
        </p:nvGrpSpPr>
        <p:grpSpPr bwMode="auto">
          <a:xfrm>
            <a:off x="1149350" y="1852816"/>
            <a:ext cx="5400000" cy="765289"/>
            <a:chOff x="0" y="-2276"/>
            <a:chExt cx="4354360" cy="862915"/>
          </a:xfrm>
        </p:grpSpPr>
        <p:sp>
          <p:nvSpPr>
            <p:cNvPr id="8" name="TextBox 16"/>
            <p:cNvSpPr>
              <a:spLocks noChangeArrowheads="1"/>
            </p:cNvSpPr>
            <p:nvPr/>
          </p:nvSpPr>
          <p:spPr bwMode="auto">
            <a:xfrm>
              <a:off x="312879" y="-128"/>
              <a:ext cx="4041481" cy="858491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zh-CN" altLang="en-US" sz="32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</a:t>
              </a:r>
              <a:r>
                <a:rPr lang="zh-CN" altLang="en-US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Motivation</a:t>
              </a:r>
            </a:p>
          </p:txBody>
        </p:sp>
        <p:sp>
          <p:nvSpPr>
            <p:cNvPr id="11" name="椭圆 17"/>
            <p:cNvSpPr>
              <a:spLocks noChangeArrowheads="1"/>
            </p:cNvSpPr>
            <p:nvPr/>
          </p:nvSpPr>
          <p:spPr bwMode="auto">
            <a:xfrm>
              <a:off x="0" y="-2276"/>
              <a:ext cx="639288" cy="862915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1</a:t>
              </a:r>
              <a:endParaRPr lang="zh-CN" altLang="en-US" sz="2100" b="1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sym typeface="Arial Unicode MS" pitchFamily="34" charset="-122"/>
              </a:endParaRPr>
            </a:p>
          </p:txBody>
        </p:sp>
      </p:grpSp>
      <p:grpSp>
        <p:nvGrpSpPr>
          <p:cNvPr id="12" name="组合 2"/>
          <p:cNvGrpSpPr/>
          <p:nvPr/>
        </p:nvGrpSpPr>
        <p:grpSpPr bwMode="auto">
          <a:xfrm>
            <a:off x="1754506" y="2910892"/>
            <a:ext cx="5404484" cy="766800"/>
            <a:chOff x="167754" y="-19878"/>
            <a:chExt cx="2872736" cy="859812"/>
          </a:xfrm>
        </p:grpSpPr>
        <p:sp>
          <p:nvSpPr>
            <p:cNvPr id="13" name="TextBox 16"/>
            <p:cNvSpPr>
              <a:spLocks noChangeArrowheads="1"/>
            </p:cNvSpPr>
            <p:nvPr/>
          </p:nvSpPr>
          <p:spPr bwMode="auto">
            <a:xfrm>
              <a:off x="426978" y="2848"/>
              <a:ext cx="2613512" cy="808148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zh-CN" altLang="en-US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SU(3) sum rule</a:t>
              </a:r>
              <a:r>
                <a:rPr lang="en-US" altLang="zh-CN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s</a:t>
              </a:r>
              <a:endPara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14" name="椭圆 17"/>
            <p:cNvSpPr>
              <a:spLocks noChangeArrowheads="1"/>
            </p:cNvSpPr>
            <p:nvPr/>
          </p:nvSpPr>
          <p:spPr bwMode="auto">
            <a:xfrm>
              <a:off x="167754" y="-19878"/>
              <a:ext cx="407590" cy="859812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2</a:t>
              </a:r>
              <a:endParaRPr lang="zh-CN" altLang="en-US" sz="2100" b="1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sym typeface="Arial Unicode MS" pitchFamily="34" charset="-122"/>
              </a:endParaRPr>
            </a:p>
          </p:txBody>
        </p:sp>
      </p:grpSp>
      <p:grpSp>
        <p:nvGrpSpPr>
          <p:cNvPr id="15" name="组合 2"/>
          <p:cNvGrpSpPr/>
          <p:nvPr/>
        </p:nvGrpSpPr>
        <p:grpSpPr bwMode="auto">
          <a:xfrm>
            <a:off x="2521585" y="3995420"/>
            <a:ext cx="5400000" cy="766800"/>
            <a:chOff x="0" y="0"/>
            <a:chExt cx="4122613" cy="858109"/>
          </a:xfrm>
        </p:grpSpPr>
        <p:sp>
          <p:nvSpPr>
            <p:cNvPr id="16" name="TextBox 16"/>
            <p:cNvSpPr>
              <a:spLocks noChangeArrowheads="1"/>
            </p:cNvSpPr>
            <p:nvPr/>
          </p:nvSpPr>
          <p:spPr bwMode="auto">
            <a:xfrm>
              <a:off x="312521" y="0"/>
              <a:ext cx="3810092" cy="837147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Isospin</a:t>
              </a:r>
              <a:r>
                <a:rPr lang="zh-CN" altLang="en-US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sum</a:t>
              </a:r>
              <a:r>
                <a:rPr lang="zh-CN" altLang="en-US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rules</a:t>
              </a:r>
              <a:endParaRPr lang="zh-CN" altLang="en-US" sz="28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0" y="7179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3</a:t>
              </a:r>
              <a:endParaRPr lang="zh-CN" altLang="en-US" sz="2100" b="1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sym typeface="Arial Unicode MS" pitchFamily="34" charset="-122"/>
              </a:endParaRPr>
            </a:p>
          </p:txBody>
        </p:sp>
      </p:grpSp>
      <p:grpSp>
        <p:nvGrpSpPr>
          <p:cNvPr id="18" name="组合 2"/>
          <p:cNvGrpSpPr/>
          <p:nvPr/>
        </p:nvGrpSpPr>
        <p:grpSpPr bwMode="auto">
          <a:xfrm>
            <a:off x="3296920" y="5087742"/>
            <a:ext cx="5400000" cy="766800"/>
            <a:chOff x="138614" y="136841"/>
            <a:chExt cx="4004970" cy="850930"/>
          </a:xfrm>
        </p:grpSpPr>
        <p:sp>
          <p:nvSpPr>
            <p:cNvPr id="19" name="TextBox 16"/>
            <p:cNvSpPr>
              <a:spLocks noChangeArrowheads="1"/>
            </p:cNvSpPr>
            <p:nvPr/>
          </p:nvSpPr>
          <p:spPr bwMode="auto">
            <a:xfrm>
              <a:off x="520186" y="143183"/>
              <a:ext cx="3623398" cy="831510"/>
            </a:xfrm>
            <a:prstGeom prst="roundRect">
              <a:avLst>
                <a:gd name="adj" fmla="val 8176"/>
              </a:avLst>
            </a:prstGeom>
            <a:solidFill>
              <a:schemeClr val="accent1">
                <a:lumMod val="75000"/>
              </a:schemeClr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Conclusion</a:t>
              </a:r>
            </a:p>
          </p:txBody>
        </p:sp>
        <p:sp>
          <p:nvSpPr>
            <p:cNvPr id="20" name="椭圆 17"/>
            <p:cNvSpPr>
              <a:spLocks noChangeArrowheads="1"/>
            </p:cNvSpPr>
            <p:nvPr/>
          </p:nvSpPr>
          <p:spPr bwMode="auto">
            <a:xfrm>
              <a:off x="138614" y="136841"/>
              <a:ext cx="617655" cy="8509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4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74BD8F0-9924-1F9C-FC80-8FBCF8C69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80A0A12-B9CD-04D2-5FB7-3281631C080A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9187" y="1083736"/>
            <a:ext cx="5893612" cy="72139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Conclusion</a:t>
            </a:r>
          </a:p>
        </p:txBody>
      </p:sp>
      <p:sp>
        <p:nvSpPr>
          <p:cNvPr id="17" name="矩形 16"/>
          <p:cNvSpPr/>
          <p:nvPr/>
        </p:nvSpPr>
        <p:spPr>
          <a:xfrm>
            <a:off x="411848" y="5060374"/>
            <a:ext cx="8431530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dirty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</a:t>
            </a:r>
            <a:r>
              <a:rPr lang="zh-CN" altLang="en-US" sz="6000" dirty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6000" dirty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</a:t>
            </a:r>
            <a:r>
              <a:rPr lang="zh-CN" altLang="en-US" sz="6000" dirty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6000" dirty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</a:t>
            </a:r>
            <a:r>
              <a:rPr lang="zh-CN" altLang="en-US" sz="6000" dirty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6000" dirty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attention !</a:t>
            </a:r>
            <a:endParaRPr lang="en-US" altLang="zh-CN" sz="6000" b="0" cap="none" spc="0" dirty="0">
              <a:ln w="0"/>
              <a:solidFill>
                <a:srgbClr val="0070C0"/>
              </a:solidFill>
              <a:effectLst>
                <a:glow rad="127000">
                  <a:schemeClr val="bg1"/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1772" y="1944987"/>
            <a:ext cx="8720455" cy="2296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fontAlgn="auto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We propose a systematic method to compute SU(3), isospin, V-spin and U-spin sum rules for the charmed hadron weak decays without the Wigner-Eckart invariants. </a:t>
            </a:r>
          </a:p>
          <a:p>
            <a:pPr marL="514350" indent="-514350" algn="just" fontAlgn="auto">
              <a:lnSpc>
                <a:spcPts val="3500"/>
              </a:lnSpc>
              <a:buFont typeface="Wingdings" panose="05000000000000000000" pitchFamily="2" charset="2"/>
              <a:buChar char="Ø"/>
            </a:pPr>
            <a:endParaRPr lang="en-US" altLang="zh-CN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 algn="just" fontAlgn="auto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It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extended to other decay modes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23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24765" y="809625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A367E2CF-346B-FE33-844D-CD9DDFC4B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CE1ADEA-7DAB-92A4-C330-0E3659C83050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1720" y="1002554"/>
            <a:ext cx="28926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ontents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2" name="组合 2"/>
          <p:cNvGrpSpPr/>
          <p:nvPr/>
        </p:nvGrpSpPr>
        <p:grpSpPr bwMode="auto">
          <a:xfrm>
            <a:off x="1985646" y="3142032"/>
            <a:ext cx="5404484" cy="766800"/>
            <a:chOff x="167754" y="-19878"/>
            <a:chExt cx="2872736" cy="859812"/>
          </a:xfrm>
        </p:grpSpPr>
        <p:sp>
          <p:nvSpPr>
            <p:cNvPr id="13" name="TextBox 16"/>
            <p:cNvSpPr>
              <a:spLocks noChangeArrowheads="1"/>
            </p:cNvSpPr>
            <p:nvPr/>
          </p:nvSpPr>
          <p:spPr bwMode="auto">
            <a:xfrm>
              <a:off x="426978" y="2848"/>
              <a:ext cx="2613512" cy="808148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zh-CN" altLang="en-US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SU(3) sum rule</a:t>
              </a:r>
              <a:r>
                <a:rPr lang="en-US" altLang="zh-CN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s</a:t>
              </a:r>
              <a:endParaRPr lang="zh-CN" altLang="en-US" sz="28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4" name="椭圆 17"/>
            <p:cNvSpPr>
              <a:spLocks noChangeArrowheads="1"/>
            </p:cNvSpPr>
            <p:nvPr/>
          </p:nvSpPr>
          <p:spPr bwMode="auto">
            <a:xfrm>
              <a:off x="167754" y="-19878"/>
              <a:ext cx="407590" cy="859812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2</a:t>
              </a:r>
              <a:endParaRPr lang="zh-CN" altLang="en-US" sz="2100" b="1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sym typeface="Arial Unicode MS" pitchFamily="34" charset="-122"/>
              </a:endParaRPr>
            </a:p>
          </p:txBody>
        </p:sp>
      </p:grpSp>
      <p:grpSp>
        <p:nvGrpSpPr>
          <p:cNvPr id="15" name="组合 2"/>
          <p:cNvGrpSpPr/>
          <p:nvPr/>
        </p:nvGrpSpPr>
        <p:grpSpPr bwMode="auto">
          <a:xfrm>
            <a:off x="2752725" y="4226560"/>
            <a:ext cx="5400000" cy="766800"/>
            <a:chOff x="0" y="0"/>
            <a:chExt cx="4122613" cy="858109"/>
          </a:xfrm>
        </p:grpSpPr>
        <p:sp>
          <p:nvSpPr>
            <p:cNvPr id="16" name="TextBox 16"/>
            <p:cNvSpPr>
              <a:spLocks noChangeArrowheads="1"/>
            </p:cNvSpPr>
            <p:nvPr/>
          </p:nvSpPr>
          <p:spPr bwMode="auto">
            <a:xfrm>
              <a:off x="312521" y="0"/>
              <a:ext cx="3810092" cy="837147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Isospin</a:t>
              </a:r>
              <a:r>
                <a:rPr lang="zh-CN" altLang="en-US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sum</a:t>
              </a:r>
              <a:r>
                <a:rPr lang="zh-CN" altLang="en-US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rules</a:t>
              </a:r>
              <a:endParaRPr lang="zh-CN" altLang="en-US" sz="28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0" y="7179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3</a:t>
              </a:r>
              <a:endParaRPr lang="zh-CN" altLang="en-US" sz="2100" b="1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sym typeface="Arial Unicode MS" pitchFamily="34" charset="-122"/>
              </a:endParaRPr>
            </a:p>
          </p:txBody>
        </p:sp>
      </p:grpSp>
      <p:grpSp>
        <p:nvGrpSpPr>
          <p:cNvPr id="18" name="组合 2"/>
          <p:cNvGrpSpPr/>
          <p:nvPr/>
        </p:nvGrpSpPr>
        <p:grpSpPr bwMode="auto">
          <a:xfrm>
            <a:off x="3528060" y="5318882"/>
            <a:ext cx="5400000" cy="766800"/>
            <a:chOff x="138614" y="136841"/>
            <a:chExt cx="4004970" cy="850930"/>
          </a:xfrm>
        </p:grpSpPr>
        <p:sp>
          <p:nvSpPr>
            <p:cNvPr id="19" name="TextBox 16"/>
            <p:cNvSpPr>
              <a:spLocks noChangeArrowheads="1"/>
            </p:cNvSpPr>
            <p:nvPr/>
          </p:nvSpPr>
          <p:spPr bwMode="auto">
            <a:xfrm>
              <a:off x="520186" y="143183"/>
              <a:ext cx="3623398" cy="831510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</a:t>
              </a:r>
              <a:r>
                <a:rPr lang="zh-CN" altLang="en-US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Conclusion</a:t>
              </a:r>
            </a:p>
          </p:txBody>
        </p:sp>
        <p:sp>
          <p:nvSpPr>
            <p:cNvPr id="20" name="椭圆 17"/>
            <p:cNvSpPr>
              <a:spLocks noChangeArrowheads="1"/>
            </p:cNvSpPr>
            <p:nvPr/>
          </p:nvSpPr>
          <p:spPr bwMode="auto">
            <a:xfrm>
              <a:off x="138614" y="136841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4</a:t>
              </a:r>
              <a:endParaRPr lang="zh-CN" altLang="en-US" sz="2100" b="1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sym typeface="Arial Unicode MS" pitchFamily="34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F0DE6B47-BBDC-BE23-76CE-53334F433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grpSp>
        <p:nvGrpSpPr>
          <p:cNvPr id="4" name="组合 2">
            <a:extLst>
              <a:ext uri="{FF2B5EF4-FFF2-40B4-BE49-F238E27FC236}">
                <a16:creationId xmlns:a16="http://schemas.microsoft.com/office/drawing/2014/main" id="{90618515-927D-30BE-6123-65768EB08C1C}"/>
              </a:ext>
            </a:extLst>
          </p:cNvPr>
          <p:cNvGrpSpPr/>
          <p:nvPr/>
        </p:nvGrpSpPr>
        <p:grpSpPr bwMode="auto">
          <a:xfrm>
            <a:off x="1380490" y="2075701"/>
            <a:ext cx="5400000" cy="771525"/>
            <a:chOff x="0" y="-11584"/>
            <a:chExt cx="4354360" cy="869947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B128B3CE-96EF-752A-9B06-FBCDD8CA2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79" y="-128"/>
              <a:ext cx="4041481" cy="858491"/>
            </a:xfrm>
            <a:prstGeom prst="roundRect">
              <a:avLst>
                <a:gd name="adj" fmla="val 8176"/>
              </a:avLst>
            </a:prstGeom>
            <a:solidFill>
              <a:schemeClr val="accent1">
                <a:lumMod val="75000"/>
              </a:schemeClr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zh-CN" altLang="en-US" sz="3200" b="1" dirty="0">
                  <a:solidFill>
                    <a:schemeClr val="bg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Motivation</a:t>
              </a:r>
            </a:p>
          </p:txBody>
        </p:sp>
        <p:sp>
          <p:nvSpPr>
            <p:cNvPr id="10" name="椭圆 17">
              <a:extLst>
                <a:ext uri="{FF2B5EF4-FFF2-40B4-BE49-F238E27FC236}">
                  <a16:creationId xmlns:a16="http://schemas.microsoft.com/office/drawing/2014/main" id="{C237CBD5-8E57-7D5E-ED28-4DF646707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1584"/>
              <a:ext cx="639288" cy="86291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>
                  <a:solidFill>
                    <a:schemeClr val="bg1"/>
                  </a:solidFill>
                  <a:latin typeface="Times New Roman" panose="02020603050405020304" charset="0"/>
                  <a:ea typeface="Arial Unicode MS" pitchFamily="34" charset="-122"/>
                  <a:cs typeface="Times New Roman" panose="02020603050405020304" charset="0"/>
                  <a:sym typeface="Arial Unicode MS" pitchFamily="34" charset="-122"/>
                </a:rPr>
                <a:t>1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D8DF0EFE-733B-FE07-CB0B-F0082C8149B1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</p:spTree>
    <p:extLst>
      <p:ext uri="{BB962C8B-B14F-4D97-AF65-F5344CB8AC3E}">
        <p14:creationId xmlns:p14="http://schemas.microsoft.com/office/powerpoint/2010/main" val="308673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81610" y="993140"/>
            <a:ext cx="7426553" cy="73342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Nonleptonic weak decay of charm hadron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46850" y="646169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4</a:t>
            </a:r>
            <a:endParaRPr lang="zh-CN" altLang="en-US" sz="1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657860" y="2417849"/>
            <a:ext cx="3714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Non-perturbative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3055" y="1732280"/>
            <a:ext cx="474599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Charm hadron decay</a:t>
            </a:r>
          </a:p>
        </p:txBody>
      </p:sp>
      <p:pic>
        <p:nvPicPr>
          <p:cNvPr id="3" name="图片 2" descr="图示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202" y="1881950"/>
            <a:ext cx="3186533" cy="20074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0" y="2948299"/>
            <a:ext cx="3728688" cy="3351599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38719" y="6170601"/>
            <a:ext cx="265112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SU(3)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symmetry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226088" y="4730238"/>
            <a:ext cx="44207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Lu:2016ogy, Wang:2017azm, Shi:2017dto, Geng:2017esc, Geng:2017mxn, Wang:2017gxe, He:2018php, Wang:2018utj, He:2018joe, Geng:2018plk, Geng:2018bow, Jia:2019zxi, Geng:2019bfz, Wang:2020gmn, Li:2021rfj, He:2021qnc,…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841375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93848"/>
              </p:ext>
            </p:extLst>
          </p:nvPr>
        </p:nvGraphicFramePr>
        <p:xfrm>
          <a:off x="5612390" y="3929331"/>
          <a:ext cx="170636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4" imgW="914400" imgH="914400" progId="Equation.AxMath">
                  <p:embed/>
                </p:oleObj>
              </mc:Choice>
              <mc:Fallback>
                <p:oleObj name="AxMath" r:id="rId4" imgW="914400" imgH="914400" progId="Equation.AxMath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2390" y="3929331"/>
                        <a:ext cx="1706360" cy="3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73F96649-D716-B2AB-169C-0F40429669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346C7FE-F483-244C-D0AA-422DC50BB24F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08915" y="806133"/>
            <a:ext cx="8694412" cy="540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Decay amplitude</a:t>
            </a:r>
            <a:endParaRPr lang="en-US" altLang="zh-CN" sz="3200" dirty="0">
              <a:ln/>
              <a:solidFill>
                <a:srgbClr val="0070C0"/>
              </a:solidFill>
              <a:effectLst>
                <a:outerShdw blurRad="38100" dist="76200" dir="5400000" algn="ctr" rotWithShape="0">
                  <a:srgbClr val="6E747A">
                    <a:alpha val="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pic>
        <p:nvPicPr>
          <p:cNvPr id="11" name="图片 10" descr="\documentclass{article}&#10;\usepackage{amsmath}&#10;\pagestyle{empty}&#10;\begin{document}&#10;&#10; \begin{equation*}&#10;  \mathcal{H}_{\rm eff}= \sum_{i,j,k=1}^{3}H_k^{ij}O^{ij}_k=\sum_{i,j,k=1}^{3}H_k^{ij}(\bar{q}^iq_k)(\bar{q}^jc)&#10; \end{equation*}&#10;&#10;&#10;\end{document}" title="IguanaTex Bitmap Display">
            <a:extLst>
              <a:ext uri="{FF2B5EF4-FFF2-40B4-BE49-F238E27FC236}">
                <a16:creationId xmlns:a16="http://schemas.microsoft.com/office/drawing/2014/main" id="{CB30EA8E-23B5-156C-BDF6-0371B4E07AA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02169" y="1603496"/>
            <a:ext cx="4947472" cy="79340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46850" y="644518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5</a:t>
            </a:r>
            <a:endParaRPr lang="zh-CN" altLang="en-US" sz="1600" dirty="0"/>
          </a:p>
        </p:txBody>
      </p:sp>
      <p:pic>
        <p:nvPicPr>
          <p:cNvPr id="23" name="图片 22" descr="\documentclass{article}&#10;\usepackage{amsmath}&#10;\pagestyle{empty}&#10;\begin{document}&#10;&#10;\begin{align*}&#10;|M_\alpha\rangle = (M_\alpha)^{i}_{j}|M^{i}_{j} \rangle&#10;\end{align*}&#10;&#10;&#10;\end{document}" title="IguanaTex Bitmap Display">
            <a:extLst>
              <a:ext uri="{FF2B5EF4-FFF2-40B4-BE49-F238E27FC236}">
                <a16:creationId xmlns:a16="http://schemas.microsoft.com/office/drawing/2014/main" id="{C76EA411-00BC-CAA0-8D0E-63FB844E74F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96943" y="2911469"/>
            <a:ext cx="2030073" cy="317057"/>
          </a:xfrm>
          <a:prstGeom prst="rect">
            <a:avLst/>
          </a:prstGeom>
        </p:spPr>
      </p:pic>
      <p:cxnSp>
        <p:nvCxnSpPr>
          <p:cNvPr id="43" name="直接箭头连接符 42"/>
          <p:cNvCxnSpPr>
            <a:cxnSpLocks/>
          </p:cNvCxnSpPr>
          <p:nvPr/>
        </p:nvCxnSpPr>
        <p:spPr>
          <a:xfrm flipV="1">
            <a:off x="4507547" y="1334587"/>
            <a:ext cx="801872" cy="3645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cxnSpLocks/>
          </p:cNvCxnSpPr>
          <p:nvPr/>
        </p:nvCxnSpPr>
        <p:spPr>
          <a:xfrm>
            <a:off x="5992057" y="2004009"/>
            <a:ext cx="652283" cy="92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5309419" y="1083811"/>
            <a:ext cx="2509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2B4495"/>
                </a:solidFill>
                <a:latin typeface="Times New Roman" panose="02020603050405020304" charset="0"/>
                <a:cs typeface="Times New Roman" panose="02020603050405020304" charset="0"/>
              </a:rPr>
              <a:t>CKM matrix elements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644340" y="1801984"/>
            <a:ext cx="20993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rgbClr val="2B4495"/>
                </a:solidFill>
                <a:latin typeface="Times New Roman" panose="02020603050405020304" charset="0"/>
                <a:cs typeface="Times New Roman" panose="02020603050405020304" charset="0"/>
              </a:rPr>
              <a:t> Operators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226811" y="2897182"/>
            <a:ext cx="50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…</a:t>
            </a:r>
          </a:p>
        </p:txBody>
      </p:sp>
      <p:pic>
        <p:nvPicPr>
          <p:cNvPr id="32" name="图片 31" descr="\documentclass{article}&#10;\usepackage{amsmath}&#10;\pagestyle{empty}&#10;\begin{document}&#10;&#10;\begin{eqnarray*}&#10;M_{\pi^0}= \left( \begin{array}{ccc}&#10;   1/\sqrt 2   &amp; 0  &amp; 0 \\&#10;     0 &amp;   -1/\sqrt 2  &amp; 0 \\&#10;    0 &amp; 0 &amp; 0 \\&#10;  \end{array}\right),&#10;\end{eqnarray*}&#10;&#10;\end{document}" title="IguanaTex Bitmap Display">
            <a:extLst>
              <a:ext uri="{FF2B5EF4-FFF2-40B4-BE49-F238E27FC236}">
                <a16:creationId xmlns:a16="http://schemas.microsoft.com/office/drawing/2014/main" id="{5C8E1B31-B213-2969-8EF0-9FC9A6855E6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532797" y="2654262"/>
            <a:ext cx="3215334" cy="817412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A7845359-4C88-8EEE-B906-89A0568BBB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pic>
        <p:nvPicPr>
          <p:cNvPr id="57" name="图片 56" descr="\documentclass{article}&#10;\usepackage{amsmath}&#10;\pagestyle{empty}&#10;\begin{document}&#10;&#10;\begin{align*}&#10;\mathcal{A}([\mathcal{B}_{c\overline 3}]_\gamma\to M_\alpha \mathcal{B}_\beta)&amp; =  \langle M_\alpha \mathcal{B}_\beta |\mathcal{H}_{\rm eff}| [\mathcal{B}_{c\overline 3}]_\gamma\rangle \nonumber\\&amp; = \sum_{\omega}\,(M_\alpha)^n_m\langle M^n_m|(\mathcal{B}_\beta)^s_r\langle \mathcal{B}^s_r||H^{jk}_lO^{jk}_l||([\mathcal{B}_{c\overline 3}]_\gamma)_i|[\mathcal{B}_{c\overline 3}]_i\rangle\nonumber\\&amp; =\sum_\omega\,\langle M_{m}^{n} \mathcal{B}^s_r |O^{jk}_{l} |[\mathcal{B}_{c\overline 3}]_{i}\rangle \times (M_\alpha)_{m}^{n}(\mathcal{B}_\beta)_{r}^{s} H^{jk}_{l}([\mathcal{B}_{c\overline 3}]_\gamma)_i\nonumber\\&amp; = \sum_\omega X_{\omega}(C_\omega)_{\alpha\beta\gamma},&#10;\end{align*}&#10;&#10;&#10;\end{document}" title="IguanaTex Bitmap Display">
            <a:extLst>
              <a:ext uri="{FF2B5EF4-FFF2-40B4-BE49-F238E27FC236}">
                <a16:creationId xmlns:a16="http://schemas.microsoft.com/office/drawing/2014/main" id="{88369BF0-A63F-8F2A-B51B-D7AC93B766A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14932" y="3660278"/>
            <a:ext cx="8046720" cy="2307336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DE3DB971-3B14-AC4B-D703-B2266DD1394C}"/>
              </a:ext>
            </a:extLst>
          </p:cNvPr>
          <p:cNvSpPr txBox="1"/>
          <p:nvPr/>
        </p:nvSpPr>
        <p:spPr>
          <a:xfrm>
            <a:off x="5838949" y="5471913"/>
            <a:ext cx="3176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2B4495"/>
                </a:solidFill>
              </a:rPr>
              <a:t>Wigner-Eckart theorem</a:t>
            </a:r>
            <a:endParaRPr lang="zh-CN" altLang="en-US" sz="2400" b="1" dirty="0">
              <a:solidFill>
                <a:srgbClr val="2B4495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B94147B-A75B-F026-2C34-40F03A1C1772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75B13C07-F285-4155-1C37-AE55628D0C37}"/>
              </a:ext>
            </a:extLst>
          </p:cNvPr>
          <p:cNvCxnSpPr>
            <a:cxnSpLocks/>
          </p:cNvCxnSpPr>
          <p:nvPr/>
        </p:nvCxnSpPr>
        <p:spPr>
          <a:xfrm>
            <a:off x="4284912" y="5844147"/>
            <a:ext cx="586191" cy="312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9E97212-E663-13A2-A427-C635AC1217E3}"/>
              </a:ext>
            </a:extLst>
          </p:cNvPr>
          <p:cNvSpPr txBox="1"/>
          <p:nvPr/>
        </p:nvSpPr>
        <p:spPr>
          <a:xfrm>
            <a:off x="4843711" y="6073004"/>
            <a:ext cx="20993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rgbClr val="2B4495"/>
                </a:solidFill>
                <a:latin typeface="Times New Roman" panose="02020603050405020304" charset="0"/>
                <a:cs typeface="Times New Roman" panose="02020603050405020304" charset="0"/>
              </a:rPr>
              <a:t> CG Coefficients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37091D6-AE61-CEA3-5BFB-76ACBF7D776E}"/>
              </a:ext>
            </a:extLst>
          </p:cNvPr>
          <p:cNvSpPr txBox="1"/>
          <p:nvPr/>
        </p:nvSpPr>
        <p:spPr>
          <a:xfrm>
            <a:off x="1781799" y="6361207"/>
            <a:ext cx="3089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2B4495"/>
                </a:solidFill>
                <a:latin typeface="Times New Roman" panose="02020603050405020304" charset="0"/>
                <a:cs typeface="Times New Roman" panose="02020603050405020304" charset="0"/>
              </a:rPr>
              <a:t>Reduced Matrix Elements</a:t>
            </a:r>
            <a:endParaRPr lang="zh-CN" altLang="en-US" sz="2000" dirty="0">
              <a:solidFill>
                <a:srgbClr val="2B449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516572BB-86F0-4CE8-5873-DF10EBF36641}"/>
              </a:ext>
            </a:extLst>
          </p:cNvPr>
          <p:cNvCxnSpPr>
            <a:cxnSpLocks/>
          </p:cNvCxnSpPr>
          <p:nvPr/>
        </p:nvCxnSpPr>
        <p:spPr>
          <a:xfrm flipH="1">
            <a:off x="3168634" y="5844147"/>
            <a:ext cx="315633" cy="4750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60" y="843915"/>
            <a:ext cx="6781800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SU(3) sum rule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6</a:t>
            </a:r>
            <a:endParaRPr lang="zh-CN" altLang="en-US" sz="1600" dirty="0"/>
          </a:p>
        </p:txBody>
      </p:sp>
      <p:pic>
        <p:nvPicPr>
          <p:cNvPr id="25" name="图片 24" descr="\documentclass{article}&#10;\usepackage{amsmath}&#10;\pagestyle{empty}&#10;\begin{document}&#10;&#10;$\mathcal{A}(\Lambda_c^+\to p K^0)=-c-d-g$,&#10;&#10;&#10;\end{document}" title="IguanaTex Bitmap Display">
            <a:extLst>
              <a:ext uri="{FF2B5EF4-FFF2-40B4-BE49-F238E27FC236}">
                <a16:creationId xmlns:a16="http://schemas.microsoft.com/office/drawing/2014/main" id="{3063CA07-4B90-49F8-2898-83504EAD33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15548" y="3863708"/>
            <a:ext cx="3179064" cy="274320"/>
          </a:xfrm>
          <a:prstGeom prst="rect">
            <a:avLst/>
          </a:prstGeom>
        </p:spPr>
      </p:pic>
      <p:pic>
        <p:nvPicPr>
          <p:cNvPr id="27" name="图片 26" descr="\documentclass{article}&#10;\usepackage{amsmath}&#10;\pagestyle{empty}&#10;\begin{document}&#10;&#10;$\mathcal{A}(\Xi_c^0\to \Lambda^0K^0)=\frac{1}{\sqrt6}(-a+2b-c+e-2f-2g)$,&#10;&#10;&#10;\end{document}" title="IguanaTex Bitmap Display">
            <a:extLst>
              <a:ext uri="{FF2B5EF4-FFF2-40B4-BE49-F238E27FC236}">
                <a16:creationId xmlns:a16="http://schemas.microsoft.com/office/drawing/2014/main" id="{DB09BDE1-0934-4879-74F8-CF26DE35171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15548" y="4369550"/>
            <a:ext cx="5490972" cy="356616"/>
          </a:xfrm>
          <a:prstGeom prst="rect">
            <a:avLst/>
          </a:prstGeom>
        </p:spPr>
      </p:pic>
      <p:pic>
        <p:nvPicPr>
          <p:cNvPr id="31" name="图片 30" descr="\documentclass{article}&#10;\usepackage{amsmath}&#10;\pagestyle{empty}&#10;\begin{document}&#10;&#10;$\mathcal{A}(\Xi_c^0\to\Sigma^0K^0)=\frac{1}{\sqrt2}(a-c-e)$,&#10;&#10;&#10;\end{document}" title="IguanaTex Bitmap Display">
            <a:extLst>
              <a:ext uri="{FF2B5EF4-FFF2-40B4-BE49-F238E27FC236}">
                <a16:creationId xmlns:a16="http://schemas.microsoft.com/office/drawing/2014/main" id="{C49D5A69-25E3-0B06-5CD1-70DE91EAF2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15548" y="4913280"/>
            <a:ext cx="3604260" cy="356616"/>
          </a:xfrm>
          <a:prstGeom prst="rect">
            <a:avLst/>
          </a:prstGeom>
        </p:spPr>
      </p:pic>
      <p:pic>
        <p:nvPicPr>
          <p:cNvPr id="36" name="图片 35" descr="\documentclass{article}&#10;\usepackage{amsmath}&#10;\pagestyle{empty}&#10;\begin{document}&#10;&#10;$\mathcal{A}(\Xi_c^0\to p\pi^-)=-b-d+f$.&#10;&#10;&#10;\end{document}" title="IguanaTex Bitmap Display">
            <a:extLst>
              <a:ext uri="{FF2B5EF4-FFF2-40B4-BE49-F238E27FC236}">
                <a16:creationId xmlns:a16="http://schemas.microsoft.com/office/drawing/2014/main" id="{EC0F3AF0-FCDA-5AFC-A229-D665D9DC048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063980" y="4949636"/>
            <a:ext cx="3112008" cy="27432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278539" y="6290437"/>
            <a:ext cx="72417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C. P. Jia, D. Wang and F. S. Yu, </a:t>
            </a:r>
            <a:r>
              <a:rPr lang="en-US" altLang="zh-CN" sz="1600" b="1" dirty="0" err="1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Nucl</a:t>
            </a:r>
            <a:r>
              <a:rPr lang="en-US" altLang="zh-CN" sz="1600" b="1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. Phys. B 956, 115048 (2020)</a:t>
            </a:r>
            <a:endParaRPr lang="zh-CN" altLang="en-US" sz="1600" b="1" dirty="0">
              <a:solidFill>
                <a:srgbClr val="9933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2" name="图片 41" descr="\documentclass{article}&#10;\usepackage{amsmath}&#10;\pagestyle{empty}&#10;\begin{document}&#10;&#10;\begin{align*}&#10;\mathcal{A}(\Lambda_c^+\to pK^0)-\sqrt{\frac{3}{2}}\mathcal{A}(\Xi_c^0\to \Lambda^0K^0)-\frac{\mathcal{A}(\Xi_c^0\to \Sigma^0K^0)}{\sqrt{2}}-\mathcal{A}(\Xi_c^0\to p\pi^-)=0&#10;\end{align*}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28589" y="2285228"/>
            <a:ext cx="7916364" cy="604662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1D5EAF8F-8091-30E7-8B14-8E9944E926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3F5E962-DE7B-41D1-D8D5-64D188AB2A0E}"/>
              </a:ext>
            </a:extLst>
          </p:cNvPr>
          <p:cNvSpPr txBox="1"/>
          <p:nvPr/>
        </p:nvSpPr>
        <p:spPr>
          <a:xfrm>
            <a:off x="278539" y="1694780"/>
            <a:ext cx="38492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3362A9"/>
                </a:solidFill>
              </a:rPr>
              <a:t>Example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b="1" dirty="0">
              <a:solidFill>
                <a:srgbClr val="3362A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b="1" dirty="0">
              <a:solidFill>
                <a:srgbClr val="3362A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b="1" dirty="0">
              <a:solidFill>
                <a:srgbClr val="3362A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3362A9"/>
                </a:solidFill>
              </a:rPr>
              <a:t>Amplitude decomposition</a:t>
            </a:r>
            <a:endParaRPr lang="zh-CN" altLang="en-US" sz="2400" b="1" dirty="0">
              <a:solidFill>
                <a:srgbClr val="3362A9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8E62EE1-584E-F96B-5C9B-24EB2549575C}"/>
              </a:ext>
            </a:extLst>
          </p:cNvPr>
          <p:cNvSpPr txBox="1"/>
          <p:nvPr/>
        </p:nvSpPr>
        <p:spPr>
          <a:xfrm>
            <a:off x="535581" y="5574235"/>
            <a:ext cx="8009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Way ?     Isospin,  U-spin,  V-spin sum rules ?</a:t>
            </a:r>
            <a:endParaRPr lang="zh-CN" altLang="en-US" sz="28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778C3AD-1A60-5B0A-73E8-4D670A8EF25A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0315" y="915559"/>
            <a:ext cx="28926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ontents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组合 2"/>
          <p:cNvGrpSpPr/>
          <p:nvPr/>
        </p:nvGrpSpPr>
        <p:grpSpPr bwMode="auto">
          <a:xfrm>
            <a:off x="1149350" y="1852816"/>
            <a:ext cx="5400000" cy="765289"/>
            <a:chOff x="0" y="-2276"/>
            <a:chExt cx="4354360" cy="862915"/>
          </a:xfrm>
        </p:grpSpPr>
        <p:sp>
          <p:nvSpPr>
            <p:cNvPr id="8" name="TextBox 16"/>
            <p:cNvSpPr>
              <a:spLocks noChangeArrowheads="1"/>
            </p:cNvSpPr>
            <p:nvPr/>
          </p:nvSpPr>
          <p:spPr bwMode="auto">
            <a:xfrm>
              <a:off x="312879" y="-128"/>
              <a:ext cx="4041481" cy="858491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zh-CN" altLang="en-US" sz="32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</a:t>
              </a:r>
              <a:r>
                <a:rPr lang="zh-CN" altLang="en-US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Motivation</a:t>
              </a:r>
            </a:p>
          </p:txBody>
        </p:sp>
        <p:sp>
          <p:nvSpPr>
            <p:cNvPr id="11" name="椭圆 17"/>
            <p:cNvSpPr>
              <a:spLocks noChangeArrowheads="1"/>
            </p:cNvSpPr>
            <p:nvPr/>
          </p:nvSpPr>
          <p:spPr bwMode="auto">
            <a:xfrm>
              <a:off x="0" y="-2276"/>
              <a:ext cx="639288" cy="862915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1</a:t>
              </a:r>
              <a:endParaRPr lang="zh-CN" altLang="en-US" sz="2100" b="1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sym typeface="Arial Unicode MS" pitchFamily="34" charset="-122"/>
              </a:endParaRPr>
            </a:p>
          </p:txBody>
        </p:sp>
      </p:grpSp>
      <p:grpSp>
        <p:nvGrpSpPr>
          <p:cNvPr id="12" name="组合 2"/>
          <p:cNvGrpSpPr/>
          <p:nvPr/>
        </p:nvGrpSpPr>
        <p:grpSpPr bwMode="auto">
          <a:xfrm>
            <a:off x="1754506" y="2910892"/>
            <a:ext cx="5404484" cy="766800"/>
            <a:chOff x="167754" y="-19878"/>
            <a:chExt cx="2872736" cy="859812"/>
          </a:xfrm>
        </p:grpSpPr>
        <p:sp>
          <p:nvSpPr>
            <p:cNvPr id="13" name="TextBox 16"/>
            <p:cNvSpPr>
              <a:spLocks noChangeArrowheads="1"/>
            </p:cNvSpPr>
            <p:nvPr/>
          </p:nvSpPr>
          <p:spPr bwMode="auto">
            <a:xfrm>
              <a:off x="426978" y="2848"/>
              <a:ext cx="2613512" cy="808148"/>
            </a:xfrm>
            <a:prstGeom prst="roundRect">
              <a:avLst>
                <a:gd name="adj" fmla="val 8176"/>
              </a:avLst>
            </a:prstGeom>
            <a:solidFill>
              <a:schemeClr val="accent1">
                <a:lumMod val="75000"/>
              </a:schemeClr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SU(3) sum rule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s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4" name="椭圆 17"/>
            <p:cNvSpPr>
              <a:spLocks noChangeArrowheads="1"/>
            </p:cNvSpPr>
            <p:nvPr/>
          </p:nvSpPr>
          <p:spPr bwMode="auto">
            <a:xfrm>
              <a:off x="167754" y="-19878"/>
              <a:ext cx="407590" cy="8598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2</a:t>
              </a:r>
            </a:p>
          </p:txBody>
        </p:sp>
      </p:grpSp>
      <p:grpSp>
        <p:nvGrpSpPr>
          <p:cNvPr id="15" name="组合 2"/>
          <p:cNvGrpSpPr/>
          <p:nvPr/>
        </p:nvGrpSpPr>
        <p:grpSpPr bwMode="auto">
          <a:xfrm>
            <a:off x="2521585" y="3995420"/>
            <a:ext cx="5400000" cy="766800"/>
            <a:chOff x="0" y="0"/>
            <a:chExt cx="4122613" cy="858109"/>
          </a:xfrm>
        </p:grpSpPr>
        <p:sp>
          <p:nvSpPr>
            <p:cNvPr id="16" name="TextBox 16"/>
            <p:cNvSpPr>
              <a:spLocks noChangeArrowheads="1"/>
            </p:cNvSpPr>
            <p:nvPr/>
          </p:nvSpPr>
          <p:spPr bwMode="auto">
            <a:xfrm>
              <a:off x="312521" y="0"/>
              <a:ext cx="3810092" cy="837147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Isospin sum rules</a:t>
              </a:r>
              <a:endParaRPr lang="zh-CN" altLang="en-US" sz="28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0" y="7179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3</a:t>
              </a:r>
              <a:endParaRPr lang="zh-CN" altLang="en-US" sz="2100" b="1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sym typeface="Arial Unicode MS" pitchFamily="34" charset="-122"/>
              </a:endParaRPr>
            </a:p>
          </p:txBody>
        </p:sp>
      </p:grpSp>
      <p:grpSp>
        <p:nvGrpSpPr>
          <p:cNvPr id="18" name="组合 2"/>
          <p:cNvGrpSpPr/>
          <p:nvPr/>
        </p:nvGrpSpPr>
        <p:grpSpPr bwMode="auto">
          <a:xfrm>
            <a:off x="3296920" y="5087742"/>
            <a:ext cx="5400000" cy="766800"/>
            <a:chOff x="138614" y="136841"/>
            <a:chExt cx="4004970" cy="850930"/>
          </a:xfrm>
        </p:grpSpPr>
        <p:sp>
          <p:nvSpPr>
            <p:cNvPr id="19" name="TextBox 16"/>
            <p:cNvSpPr>
              <a:spLocks noChangeArrowheads="1"/>
            </p:cNvSpPr>
            <p:nvPr/>
          </p:nvSpPr>
          <p:spPr bwMode="auto">
            <a:xfrm>
              <a:off x="520186" y="143183"/>
              <a:ext cx="3623398" cy="831510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</a:t>
              </a:r>
              <a:r>
                <a:rPr lang="zh-CN" altLang="en-US" sz="28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Conclusion</a:t>
              </a:r>
            </a:p>
          </p:txBody>
        </p:sp>
        <p:sp>
          <p:nvSpPr>
            <p:cNvPr id="20" name="椭圆 17"/>
            <p:cNvSpPr>
              <a:spLocks noChangeArrowheads="1"/>
            </p:cNvSpPr>
            <p:nvPr/>
          </p:nvSpPr>
          <p:spPr bwMode="auto">
            <a:xfrm>
              <a:off x="138614" y="136841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4</a:t>
              </a:r>
              <a:endParaRPr lang="zh-CN" altLang="en-US" sz="2100" b="1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sym typeface="Arial Unicode MS" pitchFamily="34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FE0C78BD-7E17-5F0B-C593-FD3BFA79E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60B9DDA-4660-40A7-9A8C-DEA3883FD2DA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A99BB8B-76A1-FED2-C966-95BE5C704A23}"/>
              </a:ext>
            </a:extLst>
          </p:cNvPr>
          <p:cNvSpPr/>
          <p:nvPr/>
        </p:nvSpPr>
        <p:spPr>
          <a:xfrm>
            <a:off x="554764" y="2993638"/>
            <a:ext cx="7835469" cy="122245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81610" y="909320"/>
            <a:ext cx="7477125" cy="661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Abstract SU(3) sum rule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1300" y="1713195"/>
            <a:ext cx="8694412" cy="12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If there exists an operator </a:t>
            </a:r>
            <a:r>
              <a:rPr lang="en-US" altLang="zh-CN" sz="2400" b="1" i="1" dirty="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, under which the Hamiltonian is invariant,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 = 0 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.  The invariance of Hamiltonian under </a:t>
            </a:r>
            <a:r>
              <a:rPr lang="en-US" altLang="zh-CN" sz="2400" b="1" i="1" dirty="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 is related to the generation of sum rules.</a:t>
            </a:r>
          </a:p>
        </p:txBody>
      </p:sp>
      <p:pic>
        <p:nvPicPr>
          <p:cNvPr id="47" name="图片 46" descr="\documentclass{article}&#10;\usepackage{amsmath}&#10;\pagestyle{empty}&#10;\begin{document}&#10;&#10;&#10;\begin{align*}&#10;  \langle M_\alpha \mathcal{B}_\beta |T\mathcal{H}_{\rm eff}| [\mathcal{B}_{c\overline 3}]_\gamma\rangle &amp;= \sum_\omega\,\langle M_{m}^{n} \mathcal{B}^s_r |O^{jk}_{l} |[\mathcal{B}_{c\overline 3}]_{i}\rangle \\ &amp;~~~~~~~\times (M_\alpha)_{m}^{n}(\mathcal{B}_\beta)_{r}^{s} (TH)^{jk}_{l}([\mathcal{B}_{c\overline 3}]_\gamma)_i = 0&#10;\end{align*}&#10;&#10;\end{document}" title="IguanaTex Bitmap Display">
            <a:extLst>
              <a:ext uri="{FF2B5EF4-FFF2-40B4-BE49-F238E27FC236}">
                <a16:creationId xmlns:a16="http://schemas.microsoft.com/office/drawing/2014/main" id="{A3EC5E02-1CC7-B7AE-9E24-EEC8B40490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53767" y="3098691"/>
            <a:ext cx="7443465" cy="1080586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8646850" y="644518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8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DB17750A-1507-C50F-F923-EB7456E0C0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1E5A1EBE-88E2-78D0-F91A-D8F35E10C76A}"/>
              </a:ext>
            </a:extLst>
          </p:cNvPr>
          <p:cNvSpPr/>
          <p:nvPr/>
        </p:nvSpPr>
        <p:spPr>
          <a:xfrm>
            <a:off x="5717736" y="3777715"/>
            <a:ext cx="747834" cy="45678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6" name="图片 35" descr="\documentclass{article}&#10;\usepackage{amsmath}&#10;\pagestyle{empty}&#10;\begin{document}&#10;&#10;\begin{eqnarray*}&#10;&amp; T_-=I_- + \lambda V_- \\&amp;~~~~~~ =\left( \begin{array}{ccc}&#10;   0   &amp; 0  &amp; 0 \\&#10;     1 &amp;   0  &amp; 0 \\&#10;    \lambda &amp; 0 &amp; 0 \\&#10;  \end{array}\right)&#10;\end{eqnarray*}&#10;&#10;&#10;\end{document}" title="IguanaTex Bitmap Display">
            <a:extLst>
              <a:ext uri="{FF2B5EF4-FFF2-40B4-BE49-F238E27FC236}">
                <a16:creationId xmlns:a16="http://schemas.microsoft.com/office/drawing/2014/main" id="{33196E3C-0677-7AFF-CFC5-CA719516294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456538" y="4621237"/>
            <a:ext cx="2150983" cy="1340065"/>
          </a:xfrm>
          <a:prstGeom prst="rect">
            <a:avLst/>
          </a:prstGeom>
        </p:spPr>
      </p:pic>
      <p:pic>
        <p:nvPicPr>
          <p:cNvPr id="38" name="图片 37" descr="\documentclass{article}&#10;\usepackage{amsmath}&#10;\pagestyle{empty}&#10;\begin{document}&#10;&#10;$T_-H=0$&#10;&#10;&#10;\end{document}" title="IguanaTex Bitmap Display">
            <a:extLst>
              <a:ext uri="{FF2B5EF4-FFF2-40B4-BE49-F238E27FC236}">
                <a16:creationId xmlns:a16="http://schemas.microsoft.com/office/drawing/2014/main" id="{B8F02EC9-3CE1-8D65-CC06-681F667C07C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72527" y="4866286"/>
            <a:ext cx="999744" cy="176784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99FDFA03-B3E0-4DC0-5BFA-7F5340D282AF}"/>
              </a:ext>
            </a:extLst>
          </p:cNvPr>
          <p:cNvSpPr/>
          <p:nvPr/>
        </p:nvSpPr>
        <p:spPr>
          <a:xfrm>
            <a:off x="519148" y="4679297"/>
            <a:ext cx="1313863" cy="9370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3" name="图片 32" descr="\documentclass{article}&#10;\usepackage{amsmath}&#10;\pagestyle{empty}&#10;\begin{document}&#10;\begin{eqnarray*}&#10;&amp;S=-\lambda U_3 -\lambda^2 U_- + U_+ \\ &amp;~~=  \left( \begin{array}{ccc}&#10;   0   &amp; 0  &amp; 0 \\&#10;     0 &amp;   -\lambda  &amp; 1 \\&#10;    0 &amp; -\lambda^2 &amp; \lambda \\&#10;  \end{array}\right)&#10;\end{eqnarray*}&#10;&#10;&#10;\end{document}" title="IguanaTex Bitmap Display">
            <a:extLst>
              <a:ext uri="{FF2B5EF4-FFF2-40B4-BE49-F238E27FC236}">
                <a16:creationId xmlns:a16="http://schemas.microsoft.com/office/drawing/2014/main" id="{BF9FB4FE-8026-547D-2D8F-780401B4AF0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00429" y="4608615"/>
            <a:ext cx="2785295" cy="1340065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5FCF3E52-2FDD-3A4C-57AF-F9967F7E8416}"/>
              </a:ext>
            </a:extLst>
          </p:cNvPr>
          <p:cNvSpPr txBox="1"/>
          <p:nvPr/>
        </p:nvSpPr>
        <p:spPr>
          <a:xfrm>
            <a:off x="278539" y="6341206"/>
            <a:ext cx="56249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Y. Grossman and D. J. Robinson, JHEP 04, 067 (2013)</a:t>
            </a:r>
            <a:endParaRPr lang="zh-CN" altLang="en-US" sz="1600" b="1" dirty="0">
              <a:solidFill>
                <a:srgbClr val="9933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1" name="图片 40" descr="\documentclass{article}&#10;\usepackage{amsmath}&#10;\pagestyle{empty}&#10;\begin{document}&#10;&#10;$SH=0$&#10;&#10;&#10;\end{document}" title="IguanaTex Bitmap Display">
            <a:extLst>
              <a:ext uri="{FF2B5EF4-FFF2-40B4-BE49-F238E27FC236}">
                <a16:creationId xmlns:a16="http://schemas.microsoft.com/office/drawing/2014/main" id="{1294D4F5-4D9F-B251-7E09-3869F7764C3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72527" y="5280856"/>
            <a:ext cx="842772" cy="1828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2837950-78FD-190E-49C5-1EA2F908FC1A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41300" y="815658"/>
            <a:ext cx="7477312" cy="72072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SU(3) sum rules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9</a:t>
            </a:r>
            <a:endParaRPr lang="zh-CN" altLang="en-US" sz="1600" dirty="0"/>
          </a:p>
        </p:txBody>
      </p:sp>
      <p:pic>
        <p:nvPicPr>
          <p:cNvPr id="7" name="图片 6" descr="\documentclass{article}&#10;\usepackage{amsmath}&#10;\pagestyle{empty}&#10;\begin{document}&#10;&#10;\begin{align*}&#10;&amp;T|[\mathcal{B}_{c\overline 3}]_\gamma\rangle  = T([\mathcal{B}_{c\overline 3}]_\gamma)^i |[\mathcal{B}_{c\overline 3}]^{i}\rangle=\sum_\alpha(T_{\mathcal{B}_{c\overline 3}})^{\alpha}_{\gamma}|[\mathcal{B}_{c\overline 3}]_\alpha\rangle&#10;\end{align*}&#10;&#10;&#10;\end{document}" title="IguanaTex Bitmap Display">
            <a:extLst>
              <a:ext uri="{FF2B5EF4-FFF2-40B4-BE49-F238E27FC236}">
                <a16:creationId xmlns:a16="http://schemas.microsoft.com/office/drawing/2014/main" id="{B2045C16-F114-89BE-E101-4C94BB996F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79475" y="3070928"/>
            <a:ext cx="5947612" cy="576000"/>
          </a:xfrm>
          <a:prstGeom prst="rect">
            <a:avLst/>
          </a:prstGeom>
        </p:spPr>
      </p:pic>
      <p:pic>
        <p:nvPicPr>
          <p:cNvPr id="13" name="图片 12" descr="\documentclass{article}&#10;\usepackage{amsmath}&#10;\pagestyle{empty}&#10;\begin{document}&#10;&#10;\begin{eqnarray*}&#10; [S]_{\mathcal{B}_{c\overline 3}}= \left( \begin{array}{ccc}&#10;   0   &amp; 0  &amp; 0 \\&#10;     0 &amp;   -\lambda  &amp; -1 \\&#10;    0 &amp; \lambda^2 &amp; \lambda \\&#10;  \end{array}\right)&#10;\end{eqnarray*}&#10;&#10;&#10;\end{document}" title="IguanaTex Bitmap Display">
            <a:extLst>
              <a:ext uri="{FF2B5EF4-FFF2-40B4-BE49-F238E27FC236}">
                <a16:creationId xmlns:a16="http://schemas.microsoft.com/office/drawing/2014/main" id="{6511FFBD-2DE2-806E-111D-5F379804F28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79475" y="4687164"/>
            <a:ext cx="2945882" cy="936046"/>
          </a:xfrm>
          <a:prstGeom prst="rect">
            <a:avLst/>
          </a:prstGeom>
        </p:spPr>
      </p:pic>
      <p:pic>
        <p:nvPicPr>
          <p:cNvPr id="10" name="图片 9" descr="\documentclass{article}&#10;\usepackage{amsmath}&#10;\pagestyle{empty}&#10;\begin{document}&#10;&#10;$|[\mathcal{B}_{c\overline 3}]_\alpha\rangle = ( |\Xi^0_c\rangle,\,\, |\Xi^+_c\rangle ,\,\, |\Lambda^+_c\rangle )$&#10;&#10;&#10;\end{document}" title="IguanaTex Bitmap Display">
            <a:extLst>
              <a:ext uri="{FF2B5EF4-FFF2-40B4-BE49-F238E27FC236}">
                <a16:creationId xmlns:a16="http://schemas.microsoft.com/office/drawing/2014/main" id="{DFFC92BE-B210-E5E0-03CD-9400232810B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65622" y="3872088"/>
            <a:ext cx="3501544" cy="31341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501639" y="3789803"/>
            <a:ext cx="9956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Basis: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78539" y="1682144"/>
            <a:ext cx="883412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To obtain SU(3) sum rules, we apply operator </a:t>
            </a:r>
            <a:r>
              <a:rPr lang="en-US" altLang="zh-CN" sz="2400" b="1" i="1" dirty="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 to the initial/final states and compute coefficients expanded by the initial/final states</a:t>
            </a:r>
          </a:p>
          <a:p>
            <a:pPr marL="342900" indent="-342900" fontAlgn="auto">
              <a:lnSpc>
                <a:spcPts val="2600"/>
              </a:lnSpc>
              <a:buFont typeface="Wingdings" panose="05000000000000000000" pitchFamily="2" charset="2"/>
              <a:buChar char="Ø"/>
            </a:pPr>
            <a:endParaRPr lang="en-US" altLang="zh-CN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图片 14" descr="\documentclass{article}&#10;\usepackage{amsmath}&#10;\pagestyle{empty}&#10;\begin{document}&#10;&#10;\begin{eqnarray*}&#10; [T_-]_{\mathcal{B}_{c\overline 3}}= \left( \begin{array}{ccc}&#10;   0   &amp; 0  &amp; 0 \\&#10;     -1 &amp;  0  &amp; 0 \\&#10;    \lambda &amp; 0 &amp; 0 \\&#10;  \end{array}\right)&#10;\end{eqnarray*}&#10;&#10;&#10;\end{document}" title="IguanaTex Bitmap Display">
            <a:extLst>
              <a:ext uri="{FF2B5EF4-FFF2-40B4-BE49-F238E27FC236}">
                <a16:creationId xmlns:a16="http://schemas.microsoft.com/office/drawing/2014/main" id="{FC67CFC6-27EA-C143-3AD2-EDC918CE8C0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617016" y="4663712"/>
            <a:ext cx="2945882" cy="959498"/>
          </a:xfrm>
          <a:prstGeom prst="rect">
            <a:avLst/>
          </a:prstGeom>
        </p:spPr>
      </p:pic>
      <p:sp>
        <p:nvSpPr>
          <p:cNvPr id="52" name="箭头: 下弧形 51"/>
          <p:cNvSpPr/>
          <p:nvPr/>
        </p:nvSpPr>
        <p:spPr>
          <a:xfrm>
            <a:off x="2804409" y="3441823"/>
            <a:ext cx="2814955" cy="289560"/>
          </a:xfrm>
          <a:prstGeom prst="curvedUpArrow">
            <a:avLst>
              <a:gd name="adj1" fmla="val 25000"/>
              <a:gd name="adj2" fmla="val 50000"/>
              <a:gd name="adj3" fmla="val 48610"/>
            </a:avLst>
          </a:prstGeom>
          <a:solidFill>
            <a:schemeClr val="bg1"/>
          </a:solidFill>
          <a:ln>
            <a:solidFill>
              <a:srgbClr val="F23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874641EC-7F1F-7A5B-404B-6AFDD15B6D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78539" y="146808"/>
            <a:ext cx="600936" cy="59665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50D2861-C05B-E3F2-401B-1FD6975612CA}"/>
              </a:ext>
            </a:extLst>
          </p:cNvPr>
          <p:cNvSpPr txBox="1"/>
          <p:nvPr/>
        </p:nvSpPr>
        <p:spPr>
          <a:xfrm>
            <a:off x="469059" y="6106635"/>
            <a:ext cx="29127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arXiv:2204.05915 [hep-</a:t>
            </a:r>
            <a:r>
              <a:rPr lang="en-US" altLang="zh-CN" sz="1600" b="1" dirty="0" err="1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ph</a:t>
            </a:r>
            <a:r>
              <a:rPr lang="en-US" altLang="zh-CN" sz="1600" b="1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]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F446211-5882-4F0A-7ADB-8262D470BA9A}"/>
              </a:ext>
            </a:extLst>
          </p:cNvPr>
          <p:cNvSpPr txBox="1"/>
          <p:nvPr/>
        </p:nvSpPr>
        <p:spPr>
          <a:xfrm>
            <a:off x="879475" y="260985"/>
            <a:ext cx="558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b="1" dirty="0">
                <a:latin typeface="+mn-ea"/>
              </a:rPr>
              <a:t>粲强子物理研讨会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5C425E6-6498-53B6-05BF-584000D94606}"/>
              </a:ext>
            </a:extLst>
          </p:cNvPr>
          <p:cNvSpPr/>
          <p:nvPr/>
        </p:nvSpPr>
        <p:spPr>
          <a:xfrm>
            <a:off x="5091148" y="3070928"/>
            <a:ext cx="925091" cy="370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1.75"/>
  <p:tag name="ORIGINALWIDTH" val="2380.5"/>
  <p:tag name="OUTPUTTYPE" val="PNG"/>
  <p:tag name="IGUANATEXVERSION" val="160"/>
  <p:tag name="LATEXADDIN" val="\documentclass{article}&#10;\usepackage{amsmath}&#10;\pagestyle{empty}&#10;\begin{document}&#10;&#10; \begin{equation*}&#10;  \mathcal{H}_{\rm eff}= \sum_{i,j,k=1}^{3}H_k^{ij}O^{ij}_k=\sum_{i,j,k=1}^{3}H_k^{ij}(\bar{q}^iq_k)(\bar{q}^jc)&#10; \end{equation*}&#10;&#10;&#10;\end{document}"/>
  <p:tag name="IGUANATEXSIZE" val="20"/>
  <p:tag name="IGUANATEXCURSOR" val="212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3.75"/>
  <p:tag name="ORIGINALWIDTH" val="3332.25"/>
  <p:tag name="OUTPUTTYPE" val="PNG"/>
  <p:tag name="IGUANATEXVERSION" val="160"/>
  <p:tag name="LATEXADDIN" val="\documentclass{article}&#10;\usepackage{amsmath}&#10;\pagestyle{empty}&#10;\begin{document}&#10;&#10;&#10;\begin{align*}&#10;  \langle M_\alpha \mathcal{B}_\beta |T\mathcal{H}_{\rm eff}| [\mathcal{B}_{c\overline 3}]_\gamma\rangle &amp;= \sum_\omega\,\langle M_{m}^{n} \mathcal{B}^s_r |O^{jk}_{l} |[\mathcal{B}_{c\overline 3}]_{i}\rangle \\ &amp;~~~~~~~\times (M_\alpha)_{m}^{n}(\mathcal{B}_\beta)_{r}^{s} (TH)^{jk}_{l}([\mathcal{B}_{c\overline 3}]_\gamma)_i = 0&#10;\end{align*}&#10;&#10;\end{document}"/>
  <p:tag name="IGUANATEXSIZE" val="20"/>
  <p:tag name="IGUANATEXCURSOR" val="410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5"/>
  <p:tag name="ORIGINALWIDTH" val="449.25"/>
  <p:tag name="OUTPUTTYPE" val="PNG"/>
  <p:tag name="IGUANATEXVERSION" val="160"/>
  <p:tag name="LATEXADDIN" val="\documentclass{article}&#10;\usepackage{amsmath}&#10;\pagestyle{empty}&#10;\begin{document}&#10;&#10;&#10;$b\to u\overline u d$&#10;&#10;\end{document}"/>
  <p:tag name="IGUANATEXSIZE" val="24"/>
  <p:tag name="IGUANATEXCURSOR" val="89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5"/>
  <p:tag name="ORIGINALWIDTH" val="437.25"/>
  <p:tag name="OUTPUTTYPE" val="PNG"/>
  <p:tag name="IGUANATEXVERSION" val="160"/>
  <p:tag name="LATEXADDIN" val="\documentclass{article}&#10;\usepackage{amsmath}&#10;\pagestyle{empty}&#10;\begin{document}&#10;&#10;&#10;$b\to u\overline u s$&#10;&#10;\end{document}"/>
  <p:tag name="IGUANATEXSIZE" val="24"/>
  <p:tag name="IGUANATEXCURSOR" val="102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"/>
  <p:tag name="ORIGINALWIDTH" val="523.5"/>
  <p:tag name="OUTPUTTYPE" val="PNG"/>
  <p:tag name="IGUANATEXVERSION" val="160"/>
  <p:tag name="LATEXADDIN" val="\documentclass{article}&#10;\usepackage{amsmath}&#10;\pagestyle{empty}&#10;\begin{document}&#10;&#10;$I^2_-H_{\rm b}=0$&#10;&#10;&#10;\end{document}"/>
  <p:tag name="IGUANATEXSIZE" val="18"/>
  <p:tag name="IGUANATEXCURSOR" val="95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"/>
  <p:tag name="ORIGINALWIDTH" val="549.75"/>
  <p:tag name="OUTPUTTYPE" val="PNG"/>
  <p:tag name="IGUANATEXVERSION" val="160"/>
  <p:tag name="LATEXADDIN" val="\documentclass{article}&#10;\usepackage{amsmath}&#10;\pagestyle{empty}&#10;\begin{document}&#10;&#10;$V_-^n H_{\rm b}=0$&#10;&#10;&#10;\end{document}"/>
  <p:tag name="IGUANATEXSIZE" val="20"/>
  <p:tag name="IGUANATEXCURSOR" val="83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"/>
  <p:tag name="ORIGINALWIDTH" val="538.5"/>
  <p:tag name="OUTPUTTYPE" val="PNG"/>
  <p:tag name="IGUANATEXVERSION" val="160"/>
  <p:tag name="LATEXADDIN" val="\documentclass{article}&#10;\usepackage{amsmath}&#10;\pagestyle{empty}&#10;\begin{document}&#10;&#10;$V_-^2 H_{\rm b} = 0$&#10;&#10;&#10;\end{document}"/>
  <p:tag name="IGUANATEXSIZE" val="18"/>
  <p:tag name="IGUANATEXCURSOR" val="87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"/>
  <p:tag name="ORIGINALWIDTH" val="538.5"/>
  <p:tag name="OUTPUTTYPE" val="PNG"/>
  <p:tag name="IGUANATEXVERSION" val="160"/>
  <p:tag name="LATEXADDIN" val="\documentclass{article}&#10;\usepackage{amsmath}&#10;\pagestyle{empty}&#10;\begin{document}&#10;&#10;$V^3_-H_{\rm b}=0$&#10;&#10;&#10;\end{document}"/>
  <p:tag name="IGUANATEXSIZE" val="18"/>
  <p:tag name="IGUANATEXCURSOR" val="85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"/>
  <p:tag name="ORIGINALWIDTH" val="538.5"/>
  <p:tag name="OUTPUTTYPE" val="PNG"/>
  <p:tag name="IGUANATEXVERSION" val="160"/>
  <p:tag name="LATEXADDIN" val="\documentclass{article}&#10;\usepackage{amsmath}&#10;\pagestyle{empty}&#10;\begin{document}&#10;&#10;$V^2_-H_{\rm b}=0$&#10;&#10;&#10;\end{document}"/>
  <p:tag name="IGUANATEXSIZE" val="18"/>
  <p:tag name="IGUANATEXCURSOR" val="85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"/>
  <p:tag name="ORIGINALWIDTH" val="538.5"/>
  <p:tag name="OUTPUTTYPE" val="PNG"/>
  <p:tag name="IGUANATEXVERSION" val="160"/>
  <p:tag name="LATEXADDIN" val="\documentclass{article}&#10;\usepackage{amsmath}&#10;\pagestyle{empty}&#10;\begin{document}&#10;&#10;$V^3_-H_{\rm b}=0$&#10;&#10;&#10;\end{document}"/>
  <p:tag name="IGUANATEXSIZE" val="18"/>
  <p:tag name="IGUANATEXCURSOR" val="85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5"/>
  <p:tag name="ORIGINALWIDTH" val="549.75"/>
  <p:tag name="OUTPUTTYPE" val="PNG"/>
  <p:tag name="IGUANATEXVERSION" val="160"/>
  <p:tag name="LATEXADDIN" val="\documentclass{article}&#10;\usepackage{amsmath}&#10;\pagestyle{empty}&#10;\begin{document}&#10;&#10;$U_-^n H_{\rm b}=0$&#10;&#10;&#10;\end{document}"/>
  <p:tag name="IGUANATEXSIZE" val="20"/>
  <p:tag name="IGUANATEXCURSOR" val="83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5"/>
  <p:tag name="ORIGINALWIDTH" val="549.75"/>
  <p:tag name="OUTPUTTYPE" val="PNG"/>
  <p:tag name="IGUANATEXVERSION" val="160"/>
  <p:tag name="LATEXADDIN" val="\documentclass{article}&#10;\usepackage{amsmath}&#10;\pagestyle{empty}&#10;\begin{document}&#10;&#10;$U_- H_{\rm b} = 0$&#10;&#10;&#10;\end{document}"/>
  <p:tag name="IGUANATEXSIZE" val="18"/>
  <p:tag name="IGUANATEXCURSOR" val="85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3.5"/>
  <p:tag name="ORIGINALWIDTH" val="984.75"/>
  <p:tag name="OUTPUTTYPE" val="PNG"/>
  <p:tag name="IGUANATEXVERSION" val="160"/>
  <p:tag name="LATEXADDIN" val="\documentclass{article}&#10;\usepackage{amsmath}&#10;\pagestyle{empty}&#10;\begin{document}&#10;&#10;\begin{eqnarray*}&#10;&amp; T_-=I_- + \lambda V_- \\&amp;~~~~~~ =\left( \begin{array}{ccc}&#10;   0   &amp; 0  &amp; 0 \\&#10;     1 &amp;   0  &amp; 0 \\&#10;    \lambda &amp; 0 &amp; 0 \\&#10;  \end{array}\right)&#10;\end{eqnarray*}&#10;&#10;&#10;\end{document}"/>
  <p:tag name="IGUANATEXSIZE" val="20"/>
  <p:tag name="IGUANATEXCURSOR" val="119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"/>
  <p:tag name="ORIGINALWIDTH" val="549.75"/>
  <p:tag name="OUTPUTTYPE" val="PNG"/>
  <p:tag name="IGUANATEXVERSION" val="160"/>
  <p:tag name="LATEXADDIN" val="\documentclass{article}&#10;\usepackage{amsmath}&#10;\pagestyle{empty}&#10;\begin{document}&#10;&#10;$U^2_-H_{\rm b}=0$&#10;&#10;&#10;\end{document}"/>
  <p:tag name="IGUANATEXSIZE" val="18"/>
  <p:tag name="IGUANATEXCURSOR" val="83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5"/>
  <p:tag name="ORIGINALWIDTH" val="549.75"/>
  <p:tag name="OUTPUTTYPE" val="PNG"/>
  <p:tag name="IGUANATEXVERSION" val="160"/>
  <p:tag name="LATEXADDIN" val="\documentclass{article}&#10;\usepackage{amsmath}&#10;\pagestyle{empty}&#10;\begin{document}&#10;&#10;$U_-H_{\rm b}=0$&#10;&#10;&#10;\end{document}"/>
  <p:tag name="IGUANATEXSIZE" val="18"/>
  <p:tag name="IGUANATEXCURSOR" val="83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"/>
  <p:tag name="ORIGINALWIDTH" val="549.75"/>
  <p:tag name="OUTPUTTYPE" val="PNG"/>
  <p:tag name="IGUANATEXVERSION" val="160"/>
  <p:tag name="LATEXADDIN" val="\documentclass{article}&#10;\usepackage{amsmath}&#10;\pagestyle{empty}&#10;\begin{document}&#10;&#10;$U^2_-H_{\rm b}=0$&#10;&#10;&#10;\end{document}"/>
  <p:tag name="IGUANATEXSIZE" val="18"/>
  <p:tag name="IGUANATEXCURSOR" val="83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"/>
  <p:tag name="ORIGINALWIDTH" val="492"/>
  <p:tag name="OUTPUTTYPE" val="PNG"/>
  <p:tag name="IGUANATEXVERSION" val="160"/>
  <p:tag name="LATEXADDIN" val="\documentclass{article}&#10;\usepackage{amsmath}&#10;\pagestyle{empty}&#10;\begin{document}&#10;&#10;$T_-H=0$&#10;&#10;&#10;\end{document}"/>
  <p:tag name="IGUANATEXSIZE" val="20"/>
  <p:tag name="IGUANATEXCURSOR" val="86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0.75"/>
  <p:tag name="ORIGINALWIDTH" val="1311"/>
  <p:tag name="OUTPUTTYPE" val="PNG"/>
  <p:tag name="IGUANATEXVERSION" val="160"/>
  <p:tag name="LATEXADDIN" val="\documentclass{article}&#10;\usepackage{amsmath}&#10;\pagestyle{empty}&#10;\begin{document}&#10;\begin{eqnarray*}&#10;&amp;S=-\lambda U_3 -\lambda^2 U_- + U_+ \\ &amp;~~=  \left( \begin{array}{ccc}&#10;   0   &amp; 0  &amp; 0 \\&#10;     0 &amp;   -\lambda  &amp; 1 \\&#10;    0 &amp; -\lambda^2 &amp; \lambda \\&#10;  \end{array}\right)&#10;\end{eqnarray*}&#10;&#10;&#10;\end{document}"/>
  <p:tag name="IGUANATEXSIZE" val="20"/>
  <p:tag name="IGUANATEXCURSOR" val="131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"/>
  <p:tag name="ORIGINALWIDTH" val="414.75"/>
  <p:tag name="OUTPUTTYPE" val="PNG"/>
  <p:tag name="IGUANATEXVERSION" val="160"/>
  <p:tag name="LATEXADDIN" val="\documentclass{article}&#10;\usepackage{amsmath}&#10;\pagestyle{empty}&#10;\begin{document}&#10;&#10;$SH=0$&#10;&#10;&#10;\end{document}"/>
  <p:tag name="IGUANATEXSIZE" val="20"/>
  <p:tag name="IGUANATEXCURSOR" val="83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5"/>
  <p:tag name="ORIGINALWIDTH" val="2710.5"/>
  <p:tag name="OUTPUTTYPE" val="PNG"/>
  <p:tag name="IGUANATEXVERSION" val="160"/>
  <p:tag name="LATEXADDIN" val="\documentclass{article}&#10;\usepackage{amsmath}&#10;\pagestyle{empty}&#10;\begin{document}&#10;&#10;\begin{align*}&#10;&amp;T|[\mathcal{B}_{c\overline 3}]_\gamma\rangle  = T([\mathcal{B}_{c\overline 3}]_\gamma)^i |[\mathcal{B}_{c\overline 3}]^{i}\rangle=\sum_\alpha(T_{\mathcal{B}_{c\overline 3}})^{\alpha}_{\gamma}|[\mathcal{B}_{c\overline 3}]_\alpha\rangle&#10;\end{align*}&#10;&#10;&#10;\end{document}"/>
  <p:tag name="IGUANATEXSIZE" val="20"/>
  <p:tag name="IGUANATEXCURSOR" val="304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5"/>
  <p:tag name="ORIGINALWIDTH" val="1411.5"/>
  <p:tag name="OUTPUTTYPE" val="PNG"/>
  <p:tag name="IGUANATEXVERSION" val="160"/>
  <p:tag name="LATEXADDIN" val="\documentclass{article}&#10;\usepackage{amsmath}&#10;\pagestyle{empty}&#10;\begin{document}&#10;&#10;\begin{eqnarray*}&#10; [S]_{\mathcal{B}_{c\overline 3}}= \left( \begin{array}{ccc}&#10;   0   &amp; 0  &amp; 0 \\&#10;     0 &amp;   -\lambda  &amp; -1 \\&#10;    0 &amp; \lambda^2 &amp; \lambda \\&#10;  \end{array}\right)&#10;\end{eqnarray*}&#10;&#10;&#10;\end{document}"/>
  <p:tag name="IGUANATEXSIZE" val="20"/>
  <p:tag name="IGUANATEXCURSOR" val="119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.5"/>
  <p:tag name="ORIGINALWIDTH" val="1558.5"/>
  <p:tag name="OUTPUTTYPE" val="PNG"/>
  <p:tag name="IGUANATEXVERSION" val="160"/>
  <p:tag name="LATEXADDIN" val="\documentclass{article}&#10;\usepackage{amsmath}&#10;\pagestyle{empty}&#10;\begin{document}&#10;&#10;$|[\mathcal{B}_{c\overline 3}]_\alpha\rangle = ( |\Xi^0_c\rangle,\,\, |\Xi^+_c\rangle ,\,\, |\Lambda^+_c\rangle )$&#10;&#10;&#10;\end{document}"/>
  <p:tag name="IGUANATEXSIZE" val="20"/>
  <p:tag name="IGUANATEXCURSOR" val="98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5"/>
  <p:tag name="ORIGINALWIDTH" val="1377"/>
  <p:tag name="OUTPUTTYPE" val="PNG"/>
  <p:tag name="IGUANATEXVERSION" val="160"/>
  <p:tag name="LATEXADDIN" val="\documentclass{article}&#10;\usepackage{amsmath}&#10;\pagestyle{empty}&#10;\begin{document}&#10;&#10;\begin{eqnarray*}&#10; [T_-]_{\mathcal{B}_{c\overline 3}}= \left( \begin{array}{ccc}&#10;   0   &amp; 0  &amp; 0 \\&#10;     -1 &amp;  0  &amp; 0 \\&#10;    \lambda &amp; 0 &amp; 0 \\&#10;  \end{array}\right)&#10;\end{eqnarray*}&#10;&#10;&#10;\end{document}"/>
  <p:tag name="IGUANATEXSIZE" val="20"/>
  <p:tag name="IGUANATEXCURSOR" val="121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25"/>
  <p:tag name="ORIGINALWIDTH" val="1424.25"/>
  <p:tag name="LATEXADDIN" val="\documentclass{article}&#10;\usepackage{amsmath}&#10;\pagestyle{empty}&#10;\begin{document}&#10;&#10;\begin{align*}&#10;  |[M_8]_\alpha\rangle = ([M_8]_\alpha)_{j}^{i}|[M_8]^{i}_{j} \rangle,&#10;\end{align*}&#10;&#10;&#10;\end{document}"/>
  <p:tag name="IGUANATEXSIZE" val="20"/>
  <p:tag name="IGUANATEXCURSOR" val="178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25"/>
  <p:tag name="ORIGINALWIDTH" val="1013.25"/>
  <p:tag name="OUTPUTTYPE" val="PNG"/>
  <p:tag name="IGUANATEXVERSION" val="160"/>
  <p:tag name="LATEXADDIN" val="\documentclass{article}&#10;\usepackage{amsmath}&#10;\pagestyle{empty}&#10;\begin{document}&#10;&#10;\begin{align*}&#10;|M_\alpha\rangle = (M_\alpha)^{i}_{j}|M^{i}_{j} \rangle&#10;\end{align*}&#10;&#10;&#10;\end{document}"/>
  <p:tag name="IGUANATEXSIZE" val="20"/>
  <p:tag name="IGUANATEXCURSOR" val="151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5"/>
  <p:tag name="ORIGINALWIDTH" val="3483"/>
  <p:tag name="LATEXADDIN" val="\documentclass{article}&#10;\usepackage{amsmath}&#10;\pagestyle{empty}&#10;\begin{document}&#10;&#10;\begin{align*}&#10; T \langle [M_8]_\alpha| = \sum_\beta{\rm Tr}\{[\,T,[M_8]_\alpha\,] [M_8]_\beta^T\}\langle [M_8]_\beta | = \sum_\beta[T_{M_8}]^\beta_\alpha \langle [M_8]_\beta |&#10;\end{align*}&#10;&#10;&#10;\end{document}"/>
  <p:tag name="IGUANATEXSIZE" val="20"/>
  <p:tag name="IGUANATEXCURSOR" val="257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"/>
  <p:tag name="ORIGINALWIDTH" val="3282"/>
  <p:tag name="LATEXADDIN" val="\documentclass{article}&#10;\usepackage{amsmath}&#10;\pagestyle{empty}&#10;\begin{document}&#10;&#10;\begin{align*}&#10; \langle [M_8]_\alpha| = ( \langle \pi^+|,\,\,\langle \pi^0|,\,\,\langle \pi^-|,\,\,\langle K^+|,\,\,\langle K^0|,\,\,\langle \overline K^0|,\,\,\langle K^-|,\,\,\langle \eta_8| )&#10;\end{align*}&#10;&#10;&#10;\end{document}"/>
  <p:tag name="IGUANATEXSIZE" val="20"/>
  <p:tag name="IGUANATEXCURSOR" val="274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4.75"/>
  <p:tag name="ORIGINALWIDTH" val="3579"/>
  <p:tag name="LATEXADDIN" val="\documentclass{article}&#10;\usepackage{amsmath}&#10;\pagestyle{empty}&#10;\begin{document}&#10;&#10;\begin{eqnarray*}&#10; [S]_{M_8}= \left( \begin{array}{cccccccc}&#10;  \lambda &amp; 0&amp; 0&amp; \lambda^2&amp; 0&amp; 0&amp; 0&amp; 0 \\&#10;  0&amp; 0&amp; 0&amp; 0&amp; -\frac{1}{\sqrt{2}}\lambda^2&amp; -\frac{1}{\sqrt{2}}&amp; 0&amp; 0 \\&#10; 0&amp; 0&amp; -\lambda&amp; 0&amp; 0&amp; 0&amp; 1&amp; 0 \\&#10;  -1&amp; 0&amp; 0&amp; -\lambda&amp; 0&amp; 0&amp; 0&amp; 0 \\&#10;  0&amp; \frac{1}{\sqrt{2}}&amp; 0&amp; 0&amp; -2\lambda&amp; 0&amp; 0&amp; -\frac{\sqrt{6}}{2}\\&#10; 0&amp; \frac{1}{\sqrt{2}}\lambda^2&amp; 0&amp; 0&amp; 0&amp; 2\lambda&amp; 0&amp; -\frac{\sqrt{6}}{2}\lambda^2\\&#10; 0&amp; 0&amp; -\lambda^2&amp; 0&amp; 0&amp; 0&amp; \lambda&amp; 0 \\&#10; 0&amp; 0&amp; 0&amp; 0&amp; \frac{\sqrt{6}}{2}\lambda^2&amp; \frac{\sqrt{6}}{2}&amp; 0&amp; 0 \\&#10;  \end{array}\right)&#10;\end{eqnarray*}&#10;&#10;&#10;\end{document}"/>
  <p:tag name="IGUANATEXSIZE" val="20"/>
  <p:tag name="IGUANATEXCURSOR" val="616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7.75"/>
  <p:tag name="ORIGINALWIDTH" val="3219"/>
  <p:tag name="LATEXADDIN" val="\documentclass{article}&#10;\usepackage{amsmath}&#10;\pagestyle{empty}&#10;\begin{document}&#10;&#10;\begin{eqnarray*}&#10; [T_-]_{M_8}= \left( \begin{array}{cccccccc}&#10;  0 &amp; 0&amp; 0&amp; 0&amp; 0&amp; 0&amp; 0&amp; 0 \\&#10;  -\sqrt{2}&amp; 0&amp; 0&amp; -\frac{1}{\sqrt{2}}\lambda&amp; 0&amp; 0&amp; 0&amp; 0 \\&#10; 0&amp; \sqrt{2}&amp; 0&amp; 0&amp; -\lambda&amp; 0&amp; 0&amp; 0 \\&#10;  0&amp; 0&amp; 0&amp; 0&amp; 0&amp; 0&amp; 0&amp; 0 \\&#10;  0&amp; 0&amp; 0&amp; 1&amp; 0&amp; 0&amp; 0&amp; 0\\&#10; \lambda&amp; 0&amp; 0&amp; 0&amp; 0&amp; 0&amp; 0&amp; 0\\&#10; 0&amp; \frac{1}{\sqrt{2}}\lambda&amp; 0&amp; 0&amp; 0&amp; -1&amp; 0&amp; \frac{\sqrt{6}}{2}\lambda \\&#10; 0&amp; 0&amp; 0&amp; -\frac{\sqrt{6}}{2}\lambda&amp; 0&amp;0&amp; 0&amp; 0 \\&#10;  \end{array}\right)&#10;\end{eqnarray*}&#10;&#10;&#10;\end{document}"/>
  <p:tag name="IGUANATEXSIZE" val="20"/>
  <p:tag name="IGUANATEXCURSOR" val="97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5"/>
  <p:tag name="ORIGINALWIDTH" val="3147"/>
  <p:tag name="OUTPUTTYPE" val="PNG"/>
  <p:tag name="IGUANATEXVERSION" val="160"/>
  <p:tag name="LATEXADDIN" val="\documentclass{article}&#10;\usepackage{amsmath}&#10;\pagestyle{empty}&#10;\begin{document}&#10;&#10;\begin{align*}&#10;  \sum_\mu\left[(T_{M_8})_\alpha^\mu \mathcal{A}_{ \gamma\to\mu\beta } +  (T_{\mathcal{B}_8})_\beta^\mu \mathcal{A}_{\gamma\to \alpha\mu} + (T_{\mathcal{B}_{c\overline 3}})_\gamma^\mu \mathcal{A}_{\mu\to \alpha\beta}\right] = 0&#10;\end{align*}&#10;&#10;&#10;\end{document}"/>
  <p:tag name="IGUANATEXSIZE" val="20"/>
  <p:tag name="IGUANATEXCURSOR" val="254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"/>
  <p:tag name="ORIGINALWIDTH" val="756"/>
  <p:tag name="LATEXADDIN" val="\documentclass{article}&#10;\usepackage{amsmath}&#10;\pagestyle{empty}&#10;\begin{document}&#10;&#10;&#10;$T = S$\,\, or\,\, $T_-$&#10;&#10;\end{document}"/>
  <p:tag name="IGUANATEXSIZE" val="20"/>
  <p:tag name="IGUANATEXCURSOR" val="100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7.25"/>
  <p:tag name="ORIGINALWIDTH" val="4153.5"/>
  <p:tag name="LATEXADDIN" val="\documentclass{article}&#10;\usepackage{amsmath}&#10;\pagestyle{empty}&#10;\begin{document}&#10;&#10;\begin{align*}&#10;\mathcal{A}(\Lambda_c^+\to K^0p)-\sqrt{\frac{3}{2}}\mathcal{A}(\Xi_c^0\to K^0\Lambda^0)-\frac{\mathcal{A}(\Xi_c^0\to K^0\Sigma^0)}{\sqrt{2}}-\mathcal{A}(\Xi_c^0\to \pi^-p)=0&#10;\end{align*}&#10;&#10;\end{document}"/>
  <p:tag name="IGUANATEXSIZE" val="20"/>
  <p:tag name="IGUANATEXCURSOR" val="283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"/>
  <p:tag name="ORIGINALWIDTH" val="373.5"/>
  <p:tag name="LATEXADDIN" val="\documentclass{article}&#10;\usepackage{amsmath}&#10;\pagestyle{empty}&#10;\begin{document}&#10;&#10;$\alpha$, $\beta$, $\gamma$ &#10;&#10;&#10;\end{document}"/>
  <p:tag name="IGUANATEXSIZE" val="20"/>
  <p:tag name="IGUANATEXCURSOR" val="108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"/>
  <p:tag name="ORIGINALWIDTH" val="1384.5"/>
  <p:tag name="LATEXADDIN" val="\documentclass{article}&#10;\usepackage{amsmath}&#10;\pagestyle{empty}&#10;\begin{document}&#10;&#10;&#10;If $\{\gamma, \alpha, \beta\} = \{\Xi_c^0, K^0,p\}$, &#10;&#10;&#10;\end{document}"/>
  <p:tag name="IGUANATEXSIZE" val="20"/>
  <p:tag name="IGUANATEXCURSOR" val="85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"/>
  <p:tag name="ORIGINALWIDTH" val="1106.25"/>
  <p:tag name="LATEXADDIN" val="\documentclass{article}&#10;\usepackage{amsmath}&#10;\pagestyle{empty}&#10;\begin{document}&#10;&#10;&#10;${\rm SumT_-}\,[\Xi_c^0, K^0,p]=$&#10;&#10;&#10;\end{document}"/>
  <p:tag name="IGUANATEXSIZE" val="20"/>
  <p:tag name="IGUANATEXCURSOR" val="114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1.5"/>
  <p:tag name="ORIGINALWIDTH" val="1776"/>
  <p:tag name="OUTPUTTYPE" val="PNG"/>
  <p:tag name="IGUANATEXVERSION" val="160"/>
  <p:tag name="LATEXADDIN" val="\documentclass{article}&#10;\usepackage{amsmath}&#10;\pagestyle{empty}&#10;\begin{document}&#10;&#10;\begin{eqnarray*}&#10;M_{\pi^0}= \left( \begin{array}{ccc}&#10;   1/\sqrt 2   &amp; 0  &amp; 0 \\&#10;     0 &amp;   -1/\sqrt 2  &amp; 0 \\&#10;    0 &amp; 0 &amp; 0 \\&#10;  \end{array}\right),&#10;\end{eqnarray*}&#10;&#10;\end{document}"/>
  <p:tag name="IGUANATEXSIZE" val="20"/>
  <p:tag name="IGUANATEXCURSOR" val="99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"/>
  <p:tag name="ORIGINALWIDTH" val="85.5"/>
  <p:tag name="LATEXADDIN" val="\documentclass{article}&#10;\usepackage{amsmath}&#10;\pagestyle{empty}&#10;\begin{document}&#10;&#10;$T$&#10;&#10;&#10;\end{document}"/>
  <p:tag name="IGUANATEXSIZE" val="18"/>
  <p:tag name="IGUANATEXCURSOR" val="83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"/>
  <p:tag name="ORIGINALWIDTH" val="415.5"/>
  <p:tag name="LATEXADDIN" val="\documentclass{article}&#10;\usepackage{amsmath}&#10;\pagestyle{empty}&#10;\begin{document}&#10;&#10;$\gamma \to \alpha\beta$&#10;&#10;&#10;\end{document}"/>
  <p:tag name="IGUANATEXSIZE" val="18"/>
  <p:tag name="IGUANATEXCURSOR" val="104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"/>
  <p:tag name="ORIGINALWIDTH" val="139.5"/>
  <p:tag name="LATEXADDIN" val="\documentclass{article}&#10;\usepackage{amsmath}&#10;\pagestyle{empty}&#10;\begin{document}&#10;&#10;$T_-$&#10;&#10;&#10;\end{document}"/>
  <p:tag name="IGUANATEXSIZE" val="20"/>
  <p:tag name="IGUANATEXCURSOR" val="85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"/>
  <p:tag name="ORIGINALWIDTH" val="74.25"/>
  <p:tag name="LATEXADDIN" val="\documentclass{article}&#10;\usepackage{amsmath}&#10;\pagestyle{empty}&#10;\begin{document}&#10;&#10;&#10;$S$&#10;&#10;\end{document}"/>
  <p:tag name="IGUANATEXSIZE" val="20"/>
  <p:tag name="IGUANATEXCURSOR" val="84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5"/>
  <p:tag name="ORIGINALWIDTH" val="512.25"/>
  <p:tag name="LATEXADDIN" val="\documentclass{article}&#10;\usepackage{amsmath}&#10;\pagestyle{empty}&#10;\begin{document}&#10;&#10;$\Delta Q = -1$&#10;&#10;&#10;\end{document}"/>
  <p:tag name="IGUANATEXSIZE" val="18"/>
  <p:tag name="IGUANATEXCURSOR" val="95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5"/>
  <p:tag name="ORIGINALWIDTH" val="420.75"/>
  <p:tag name="LATEXADDIN" val="\documentclass{article}&#10;\usepackage{amsmath}&#10;\pagestyle{empty}&#10;\begin{document}&#10;&#10;$\Delta Q = 0$&#10;&#10;&#10;\end{document}"/>
  <p:tag name="IGUANATEXSIZE" val="18"/>
  <p:tag name="IGUANATEXCURSOR" val="94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5"/>
  <p:tag name="ORIGINALWIDTH" val="420.75"/>
  <p:tag name="LATEXADDIN" val="\documentclass{article}&#10;\usepackage{amsmath}&#10;\pagestyle{empty}&#10;\begin{document}&#10;&#10;$\Delta Q = 0$&#10;&#10;&#10;\end{document}"/>
  <p:tag name="IGUANATEXSIZE" val="18"/>
  <p:tag name="IGUANATEXCURSOR" val="94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5"/>
  <p:tag name="ORIGINALWIDTH" val="512.25"/>
  <p:tag name="LATEXADDIN" val="\documentclass{article}&#10;\usepackage{amsmath}&#10;\pagestyle{empty}&#10;\begin{document}&#10;&#10;$\Delta Q = +1$&#10;&#10;&#10;\end{document}"/>
  <p:tag name="IGUANATEXSIZE" val="18"/>
  <p:tag name="IGUANATEXCURSOR" val="94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.5"/>
  <p:tag name="ORIGINALWIDTH" val="1057.5"/>
  <p:tag name="OUTPUTTYPE" val="PNG"/>
  <p:tag name="IGUANATEXVERSION" val="160"/>
  <p:tag name="LATEXADDIN" val="\documentclass{article}&#10;\usepackage{amsmath}&#10;\pagestyle{empty}&#10;\begin{document}&#10;\begin{eqnarray*}&#10;-\lambda U_3 -\lambda^2 U_- + U_+&#10;\end{eqnarray*}&#10;&#10;&#10;\end{document}"/>
  <p:tag name="IGUANATEXSIZE" val="20"/>
  <p:tag name="IGUANATEXCURSOR" val="128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5"/>
  <p:tag name="ORIGINALWIDTH" val="501.75"/>
  <p:tag name="OUTPUTTYPE" val="PNG"/>
  <p:tag name="IGUANATEXVERSION" val="160"/>
  <p:tag name="LATEXADDIN" val="\documentclass{article}&#10;\usepackage{amsmath}&#10;\pagestyle{empty}&#10;\begin{document}&#10;&#10;\begin{eqnarray*}&#10;I_- + \lambda V_-&#10;\end{eqnarray*}&#10;&#10;&#10;\end{document}"/>
  <p:tag name="IGUANATEXSIZE" val="20"/>
  <p:tag name="IGUANATEXCURSOR" val="113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5.5"/>
  <p:tag name="ORIGINALWIDTH" val="3960"/>
  <p:tag name="OUTPUTTYPE" val="PNG"/>
  <p:tag name="IGUANATEXVERSION" val="160"/>
  <p:tag name="LATEXADDIN" val="\documentclass{article}&#10;\usepackage{amsmath}&#10;\pagestyle{empty}&#10;\begin{document}&#10;&#10;\begin{align*}&#10;\mathcal{A}([\mathcal{B}_{c\overline 3}]_\gamma\to M_\alpha \mathcal{B}_\beta)&amp; =  \langle M_\alpha \mathcal{B}_\beta |\mathcal{H}_{\rm eff}| [\mathcal{B}_{c\overline 3}]_\gamma\rangle \nonumber\\&amp; = \sum_{\omega}\,(M_\alpha)^n_m\langle M^n_m|(\mathcal{B}_\beta)^s_r\langle \mathcal{B}^s_r||H^{jk}_lO^{jk}_l||([\mathcal{B}_{c\overline 3}]_\gamma)_i|[\mathcal{B}_{c\overline 3}]_i\rangle\nonumber\\&amp; =\sum_\omega\,\langle M_{m}^{n} \mathcal{B}^s_r |O^{jk}_{l} |[\mathcal{B}_{c\overline 3}]_{i}\rangle \times (M_\alpha)_{m}^{n}(\mathcal{B}_\beta)_{r}^{s} H^{jk}_{l}([\mathcal{B}_{c\overline 3}]_\gamma)_i\nonumber\\&amp; = \sum_\omega X_{\omega}(C_\omega)_{\alpha\beta\gamma},&#10;\end{align*}&#10;&#10;&#10;\end{document}"/>
  <p:tag name="IGUANATEXSIZE" val="20"/>
  <p:tag name="IGUANATEXCURSOR" val="686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1"/>
  <p:tag name="ORIGINALWIDTH" val="5067"/>
  <p:tag name="LATEXADDIN" val="\documentclass{article}&#10;\usepackage{amsmath}&#10;\pagestyle{empty}&#10;\begin{document}&#10;&#10;{\small \begin{align*}\label{b10}&#10;\left(\left( \begin{array}{ccc}&#10;      \Delta^{++} &amp;  \frac{1}{\sqrt{3}}\Delta^{+}  &amp; \frac{1}{\sqrt{3}}\Sigma^{*+} \\&#10;   \frac{1}{\sqrt{3}}\Delta^{+} &amp;  \frac{1}{\sqrt{3}}\Delta^{0}  &amp; \frac{1}{\sqrt{6}}\Sigma^{*0} \\&#10;    \frac{1}{\sqrt{3}}\Sigma^{*+} &amp; \frac{1}{\sqrt{6}}\Sigma^{*0} &amp; \frac{1}{\sqrt{3}}\Xi^{*0} \\&#10;  \end{array}\right)\left( \begin{array}{ccc}\frac{1}{\sqrt{3}}\Delta^{+} &amp;  \frac{1}{\sqrt{3}}\Delta^{0}  &amp; \frac{1}{\sqrt{6}}\Sigma^{*0} \\&#10;   \frac{1}{\sqrt{3}}\Delta^{0} &amp; \Delta^{-}  &amp; \frac{1}{\sqrt{3}}\Sigma^{*-} \\&#10;    \frac{1}{\sqrt{6}}\Sigma^{*0} &amp; \frac{1}{\sqrt{3}}\Sigma^{*-} &amp; \frac{1}{\sqrt{3}}\Xi^{*-}\\\end{array}\right)&#10;    \left(\begin{array}{ccc}\frac{1}{\sqrt{3}}\Sigma^{*+} &amp;  \frac{1}{\sqrt{6}}\Sigma^{*0}  &amp; \frac{1}{\sqrt{3}}\Xi^{*0} \\&#10;   \frac{1}{\sqrt{6}}\Sigma^{*0} &amp; \frac{1}{\sqrt{3}}\Sigma^{*-}  &amp; \frac{1}{\sqrt{3}}\Xi^{*-} \\&#10;    \frac{1}{\sqrt{3}}\Xi^{*0} &amp; \frac{1}{\sqrt{3}}\Xi^{*-} &amp; \Omega^{-}\\\end{array}\right)\right)&#10;\end{align*}}&#10;&#10;&#10;\end{document}"/>
  <p:tag name="IGUANATEXSIZE" val="20"/>
  <p:tag name="IGUANATEXCURSOR" val="1090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6"/>
  <p:tag name="ORIGINALWIDTH" val="2828.25"/>
  <p:tag name="OUTPUTTYPE" val="PNG"/>
  <p:tag name="IGUANATEXVERSION" val="160"/>
  <p:tag name="LATEXADDIN" val="\documentclass{article}&#10;\usepackage{amsmath}&#10;\pagestyle{empty}&#10;\begin{document}&#10;&#10;\begin{align*}&#10; \langle [X_1]_\alpha| &amp; = ( \langle \Delta^{++}|,\,\,\langle \Delta^0|,\,\,\langle \Xi^{*0}|,\,\,\langle \Delta^+|,\,\,\langle \Sigma^{*+}|,\,\,\langle \Sigma^{*0}| )\\&#10;  \langle [X_2]_\alpha| &amp; = ( \langle \Delta^{+}|,\,\,\langle \Delta^-|,\,\,\langle \Xi^{*-}|,\,\,\langle \Delta^0|,\,\,\langle \Sigma^{*0}|,\,\,\langle \Sigma^{*-}| )\\&#10;  \langle [X_3]_\alpha| &amp; = ( \langle \Sigma^{*+}|,\,\,\langle \Sigma^{*-}|,\,\,\langle \Omega^{-}|,\,\,\langle \Sigma^{*0}|,\,\,\langle \Xi^{*0}|,\,\,\langle \Xi^{*-}| )&#10;\end{align*}&#10;&#10;&#10;\end{document}"/>
  <p:tag name="IGUANATEXSIZE" val="20"/>
  <p:tag name="IGUANATEXCURSOR" val="448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5"/>
  <p:tag name="ORIGINALWIDTH" val="2187"/>
  <p:tag name="OUTPUTTYPE" val="PNG"/>
  <p:tag name="IGUANATEXVERSION" val="160"/>
  <p:tag name="LATEXADDIN" val="\documentclass{article}&#10;\usepackage{amsmath}&#10;\pagestyle{empty}&#10;\begin{document}&#10;&#10;\begin{align*}&#10; S_{X_1},\,\,S_{X_2},\,\,S_{X_3},\,\,&#10;[T_{-}]_{X_1},\,\,[T_{-}]_{X_2},\,\,[T_{-}]_{X_3}&#10;\end{align*}&#10;&#10;&#10;\end{document}"/>
  <p:tag name="IGUANATEXSIZE" val="20"/>
  <p:tag name="IGUANATEXCURSOR" val="180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.25"/>
  <p:tag name="ORIGINALWIDTH" val="3459"/>
  <p:tag name="OUTPUTTYPE" val="PNG"/>
  <p:tag name="IGUANATEXVERSION" val="160"/>
  <p:tag name="LATEXADDIN" val="\documentclass{article}&#10;\usepackage{amsmath}&#10;\pagestyle{empty}&#10;\begin{document}&#10;&#10;\begin{align*}&#10;  \sum_\mu\left[(T_{M_8})_\alpha^\mu \mathcal{A}_{\gamma\to\mu \beta} +  3\sum_a(T_{X_a})_\beta^\mu \mathcal{A}_{\gamma\to\alpha\mu}  + (T_{\mathcal{B}_{c\overline 3}})_\gamma^\mu \mathcal{A}_{\mu\to\alpha \beta}\right] = 0&#10;\end{align*}&#10;&#10;&#10;\end{document}"/>
  <p:tag name="IGUANATEXSIZE" val="20"/>
  <p:tag name="IGUANATEXCURSOR" val="250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5"/>
  <p:tag name="ORIGINALWIDTH" val="3216"/>
  <p:tag name="OUTPUTTYPE" val="PNG"/>
  <p:tag name="IGUANATEXVERSION" val="160"/>
  <p:tag name="LATEXADDIN" val="\documentclass{article}&#10;\usepackage{amsmath}&#10;\pagestyle{empty}&#10;\begin{document}&#10;&#10;\begin{align*}&#10;  \sum_\mu\left[(T_{M_8})_\alpha^\mu \mathcal{A}_{\gamma\to\mu \beta} -  (T^T_{\mathcal{B}_{c\overline 3}})_\beta^\mu \mathcal{A}_{&#10;\gamma\to\alpha\mu} -(T_{\mathcal{B}_{cc}})_\gamma^\mu \mathcal{A}_{\mu\to\alpha \beta}\right] = 0,&#10;\end{align*}&#10;&#10;\end{document}"/>
  <p:tag name="IGUANATEXSIZE" val="20"/>
  <p:tag name="IGUANATEXCURSOR" val="327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5"/>
  <p:tag name="ORIGINALWIDTH" val="3277.5"/>
  <p:tag name="OUTPUTTYPE" val="PNG"/>
  <p:tag name="IGUANATEXVERSION" val="160"/>
  <p:tag name="LATEXADDIN" val="\documentclass{article}&#10;\usepackage{amsmath}&#10;\pagestyle{empty}&#10;\begin{document}&#10;&#10;\begin{align*}&#10;  \sum_\mu\left[(T_{M_8})_\alpha^\mu \mathcal{A}_{\gamma\to\mu \beta} +  2(T_{\mathcal{B}_{c6}})_\beta^\mu \mathcal{A}_{\gamma\to \alpha\mu} - (T_{\mathcal{B}_{cc}})_\gamma^\mu \mathcal{A}_{\mu\to\alpha \beta}\right] = 0,&#10;\end{align*}&#10;&#10;&#10;\end{document}"/>
  <p:tag name="IGUANATEXSIZE" val="20"/>
  <p:tag name="IGUANATEXCURSOR" val="317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5"/>
  <p:tag name="ORIGINALWIDTH" val="3115.5"/>
  <p:tag name="OUTPUTTYPE" val="PNG"/>
  <p:tag name="IGUANATEXVERSION" val="160"/>
  <p:tag name="LATEXADDIN" val="\documentclass{article}&#10;\usepackage{amsmath}&#10;\pagestyle{empty}&#10;\begin{document}&#10;&#10;\begin{align*}&#10; \sum_\mu\left[(T_{D})_\alpha^\mu \mathcal{A}_{\gamma\to \mu \beta } +  (T_{\mathcal{B}_{8}})_\beta^\mu \mathcal{A}_{\gamma\to \alpha\mu } - (T_{\mathcal{B}_{cc}})_\gamma^\mu \mathcal{A}_{ \mu\to \alpha \beta}\right]=0,&#10;\end{align*}&#10;&#10;&#10;\end{document}"/>
  <p:tag name="IGUANATEXSIZE" val="20"/>
  <p:tag name="IGUANATEXCURSOR" val="315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.25"/>
  <p:tag name="ORIGINALWIDTH" val="3398.25"/>
  <p:tag name="OUTPUTTYPE" val="PNG"/>
  <p:tag name="IGUANATEXVERSION" val="160"/>
  <p:tag name="LATEXADDIN" val="\documentclass{article}&#10;\usepackage{amsmath}&#10;\pagestyle{empty}&#10;\begin{document}&#10;&#10;\begin{align*}&#10;\sum_\mu\left[(T_{D})_\alpha^\mu \mathcal{A}_{\gamma\to \mu \beta } +  3\sum_a(T_{X_a})_\beta^\mu \mathcal{A}_{\gamma\to \alpha\mu }  - (T_{\mathcal{B}_{cc}})_\gamma^\mu \mathcal{A}_{ \mu\to \alpha \beta}\right]=0&#10;\end{align*}&#10;&#10;&#10;\end{document}"/>
  <p:tag name="IGUANATEXSIZE" val="20"/>
  <p:tag name="IGUANATEXCURSOR" val="302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5"/>
  <p:tag name="ORIGINALWIDTH" val="3284.25"/>
  <p:tag name="OUTPUTTYPE" val="PNG"/>
  <p:tag name="IGUANATEXVERSION" val="160"/>
  <p:tag name="LATEXADDIN" val="\documentclass{article}&#10;\usepackage{amsmath}&#10;\pagestyle{empty}&#10;\begin{document}&#10;&#10;$\mathcal{B}_{cc}\to M_8\mathcal{B}_{c\overline 3}$,\quad $\mathcal{B}_{cc}\to M_8\mathcal{B}_{c6}$, \quad$\mathcal{B}_{cc}\to D\mathcal{B}_{8}$, \quad $\mathcal{B}_{cc}\to D\mathcal{B}_{10}$&#10;&#10;&#10;\end{document}"/>
  <p:tag name="IGUANATEXSIZE" val="20"/>
  <p:tag name="IGUANATEXCURSOR" val="228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5"/>
  <p:tag name="ORIGINALWIDTH" val="825.75"/>
  <p:tag name="OUTPUTTYPE" val="PNG"/>
  <p:tag name="IGUANATEXVERSION" val="160"/>
  <p:tag name="LATEXADDIN" val="\documentclass{article}&#10;\usepackage{amsmath}&#10;\pagestyle{empty}&#10;\begin{document}&#10;&#10;\begin{eqnarray*}&#10;&amp; T_-=I_- + \lambda V_- &#10;\end{eqnarray*}&#10;&#10;&#10;\end{document}"/>
  <p:tag name="IGUANATEXSIZE" val="20"/>
  <p:tag name="IGUANATEXCURSOR" val="123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"/>
  <p:tag name="ORIGINALWIDTH" val="1564.5"/>
  <p:tag name="OUTPUTTYPE" val="PNG"/>
  <p:tag name="IGUANATEXVERSION" val="160"/>
  <p:tag name="LATEXADDIN" val="\documentclass{article}&#10;\usepackage{amsmath}&#10;\pagestyle{empty}&#10;\begin{document}&#10;&#10;$\mathcal{A}(\Lambda_c^+\to p K^0)=-c-d-g$,&#10;&#10;&#10;\end{document}"/>
  <p:tag name="IGUANATEXSIZE" val="20"/>
  <p:tag name="IGUANATEXCURSOR" val="116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5"/>
  <p:tag name="ORIGINALWIDTH" val="936"/>
  <p:tag name="OUTPUTTYPE" val="PNG"/>
  <p:tag name="IGUANATEXVERSION" val="160"/>
  <p:tag name="LATEXADDIN" val="\documentclass{article}&#10;\usepackage{amsmath}&#10;\pagestyle{empty}&#10;\begin{document}&#10;&#10;$T_-H_{\rm c}=SH_{\rm c}=0$&#10;&#10;&#10;\end{document}"/>
  <p:tag name="IGUANATEXSIZE" val="20"/>
  <p:tag name="IGUANATEXCURSOR" val="104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5"/>
  <p:tag name="ORIGINALWIDTH" val="1311"/>
  <p:tag name="OUTPUTTYPE" val="PNG"/>
  <p:tag name="IGUANATEXVERSION" val="160"/>
  <p:tag name="LATEXADDIN" val="\documentclass{article}&#10;\usepackage{amsmath}&#10;\pagestyle{empty}&#10;\begin{document}&#10;\begin{eqnarray*}&#10;&amp;S=-\lambda U_3 -\lambda^2 U_- + U_+&#10;\end{eqnarray*}&#10;&#10;&#10;\end{document}"/>
  <p:tag name="IGUANATEXSIZE" val="20"/>
  <p:tag name="IGUANATEXCURSOR" val="134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1.75"/>
  <p:tag name="ORIGINALWIDTH" val="1489.5"/>
  <p:tag name="OUTPUTTYPE" val="PNG"/>
  <p:tag name="IGUANATEXVERSION" val="160"/>
  <p:tag name="LATEXADDIN" val="\documentclass{article}&#10;\usepackage{amsmath}&#10;\pagestyle{empty}&#10;\begin{document}&#10;&#10; \begin{equation*}&#10;  \mathcal{H}_{\rm eff}=\sum_{i,j,k=1}^{3}H_k^{ij}(\bar{q}^iq_k)(\bar{q}^jc)&#10; \end{equation*}&#10;&#10;&#10;\end{document}"/>
  <p:tag name="IGUANATEXSIZE" val="20"/>
  <p:tag name="IGUANATEXCURSOR" val="123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5"/>
  <p:tag name="ORIGINALWIDTH" val="1515.75"/>
  <p:tag name="OUTPUTTYPE" val="PNG"/>
  <p:tag name="IGUANATEXVERSION" val="160"/>
  <p:tag name="LATEXADDIN" val="\documentclass{article}&#10;\usepackage{amsmath}&#10;\pagestyle{empty}&#10;\begin{document}&#10;&#10;$3 \otimes  \overline 3 \otimes 3 =  3_p\oplus 3_t\oplus  \overline 6 \oplus 15$&#10;&#10;&#10;\end{document}"/>
  <p:tag name="IGUANATEXSIZE" val="20"/>
  <p:tag name="IGUANATEXCURSOR" val="161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"/>
  <p:tag name="ORIGINALWIDTH" val="1001.25"/>
  <p:tag name="OUTPUTTYPE" val="PNG"/>
  <p:tag name="IGUANATEXVERSION" val="160"/>
  <p:tag name="LATEXADDIN" val="\documentclass{article}&#10;\usepackage{amsmath}&#10;\pagestyle{empty}&#10;\begin{document}&#10;&#10;$[H( \overline6)]^i_j=[H( \overline6)]_{ij}$,&#10;&#10;&#10;\end{document}"/>
  <p:tag name="IGUANATEXSIZE" val="20"/>
  <p:tag name="IGUANATEXCURSOR" val="126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"/>
  <p:tag name="ORIGINALWIDTH" val="1267.5"/>
  <p:tag name="OUTPUTTYPE" val="PNG"/>
  <p:tag name="IGUANATEXVERSION" val="160"/>
  <p:tag name="LATEXADDIN" val="\documentclass{article}&#10;\usepackage{amsmath}&#10;\pagestyle{empty}&#10;\begin{document}&#10;&#10;$\{[H(15)]_i\}_j^k = [H(15)]_{k}^{ij}$&#10;&#10;&#10;\end{document}"/>
  <p:tag name="IGUANATEXSIZE" val="20"/>
  <p:tag name="IGUANATEXCURSOR" val="104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"/>
  <p:tag name="ORIGINALWIDTH" val="2268"/>
  <p:tag name="OUTPUTTYPE" val="PNG"/>
  <p:tag name="IGUANATEXVERSION" val="160"/>
  <p:tag name="LATEXADDIN" val="\documentclass{article}&#10;\usepackage{amsmath}&#10;\pagestyle{empty}&#10;\begin{document}&#10;&#10;&#10;\begin{align*}&#10; I_-[ H(\overline6)] =I_-\cdot[H( \overline6)]+I_-\cdot[H( \overline 6)]^T = 0,&#10;\end{align*}&#10;&#10;\end{document}"/>
  <p:tag name="IGUANATEXSIZE" val="20"/>
  <p:tag name="IGUANATEXCURSOR" val="154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5"/>
  <p:tag name="ORIGINALWIDTH" val="1716"/>
  <p:tag name="OUTPUTTYPE" val="PNG"/>
  <p:tag name="IGUANATEXVERSION" val="160"/>
  <p:tag name="LATEXADDIN" val="\documentclass{article}&#10;\usepackage{amsmath}&#10;\pagestyle{empty}&#10;\begin{document}&#10;&#10;\begin{align*}&#10; I_-[H( 3_{t,p})] =[H( 3_{t,p})]\cdot I_- = 0,&#10;\end{align*}&#10;&#10;&#10;\end{document}"/>
  <p:tag name="IGUANATEXSIZE" val="20"/>
  <p:tag name="IGUANATEXCURSOR" val="117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5"/>
  <p:tag name="ORIGINALWIDTH" val="3341.25"/>
  <p:tag name="OUTPUTTYPE" val="PNG"/>
  <p:tag name="IGUANATEXVERSION" val="160"/>
  <p:tag name="LATEXADDIN" val="\documentclass{article}&#10;\usepackage{amsmath}&#10;\pagestyle{empty}&#10;\begin{document}&#10;&#10;\begin{align*}&#10; \{I_-[H^{(0)}(15)]_{i}\}^k_j=2\,\{[H^{(0)}(15)]_{(i}\cdot I_-\}^k_{j)}-\{I_-\cdot[H^{(0)}(15)]_{i}\}^k_j，&#10;\end{align*}&#10;&#10;&#10;\end{document}"/>
  <p:tag name="IGUANATEXSIZE" val="20"/>
  <p:tag name="IGUANATEXCURSOR" val="202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5"/>
  <p:tag name="ORIGINALWIDTH" val="2029.5"/>
  <p:tag name="OUTPUTTYPE" val="PNG"/>
  <p:tag name="IGUANATEXVERSION" val="160"/>
  <p:tag name="LATEXADDIN" val="\documentclass{article}&#10;\usepackage{amsmath}&#10;\pagestyle{empty}&#10;\begin{document}&#10;&#10;\begin{align*}&#10; I_-[H(15)]_{2,3} = 0, \qquad I_-[H(15)]_{1} \neq  0&#10;\end{align*}&#10;&#10;&#10;\end{document}"/>
  <p:tag name="IGUANATEXSIZE" val="20"/>
  <p:tag name="IGUANATEXCURSOR" val="139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5"/>
  <p:tag name="ORIGINALWIDTH" val="2702.25"/>
  <p:tag name="OUTPUTTYPE" val="PNG"/>
  <p:tag name="IGUANATEXVERSION" val="160"/>
  <p:tag name="LATEXADDIN" val="\documentclass{article}&#10;\usepackage{amsmath}&#10;\pagestyle{empty}&#10;\begin{document}&#10;&#10;$\mathcal{A}(\Xi_c^0\to \Lambda^0K^0)=\frac{1}{\sqrt6}(-a+2b-c+e-2f-2g)$,&#10;&#10;&#10;\end{document}"/>
  <p:tag name="IGUANATEXSIZE" val="20"/>
  <p:tag name="IGUANATEXCURSOR" val="119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"/>
  <p:tag name="ORIGINALWIDTH" val="1846.5"/>
  <p:tag name="OUTPUTTYPE" val="PNG"/>
  <p:tag name="IGUANATEXVERSION" val="160"/>
  <p:tag name="LATEXADDIN" val="\documentclass{article}&#10;\usepackage{amsmath}&#10;\pagestyle{empty}&#10;\begin{document}&#10;&#10;\begin{align*}&#10;I_-^2[H(15)]_1 = I_-\{I_-[H(15)]_1\} =0&#10;\end{align*}&#10;&#10;&#10;\end{document}"/>
  <p:tag name="IGUANATEXSIZE" val="20"/>
  <p:tag name="IGUANATEXCURSOR" val="123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3.75"/>
  <p:tag name="ORIGINALWIDTH" val="3429.75"/>
  <p:tag name="OUTPUTTYPE" val="PNG"/>
  <p:tag name="IGUANATEXVERSION" val="160"/>
  <p:tag name="LATEXADDIN" val="\documentclass{article}&#10;\usepackage{amsmath}&#10;\pagestyle{empty}&#10;\begin{document}&#10;&#10;&#10;\begin{align*}&#10;  \langle M_\alpha \mathcal{B}_\beta |I_-^n\mathcal{H}_{\rm eff}| [\mathcal{B}_{c\overline 3}]_\gamma\rangle &amp;= \sum_\omega\,\langle M_{m}^{n} \mathcal{B}^s_r |O^{jk}_{l} |[\mathcal{B}_{c\overline 3}]_{i}\rangle \\ &amp;~~~~~~~\times (M_\alpha)_{m}^{n}(\mathcal{B}_\beta)_{r}^{s} (I_-^nH)^{jk}_{l}([\mathcal{B}_{c\overline 3}]_\gamma)_i = 0&#10;\end{align*}&#10;&#10;\end{document}"/>
  <p:tag name="IGUANATEXSIZE" val="20"/>
  <p:tag name="IGUANATEXCURSOR" val="379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5"/>
  <p:tag name="ORIGINALWIDTH" val="4299.75"/>
  <p:tag name="OUTPUTTYPE" val="PNG"/>
  <p:tag name="IGUANATEXVERSION" val="160"/>
  <p:tag name="LATEXADDIN" val="\documentclass{article}&#10;\usepackage{amsmath}&#10;\pagestyle{empty}&#10;\begin{document}&#10;&#10;\begin{align*}&#10;{ SumI_-}\,[\gamma, \alpha,\beta]=   \sum_\mu\left[([I_-]_{M_8})_\alpha^\mu \mathcal{A}_{ \gamma \to \mu \beta} +  ([I_-]_{\mathcal{B}_8})_\beta^\mu \mathcal{A}_{\gamma\to \alpha\mu } + ([I_-]_{\mathcal{B}_{ c\overline 3}})_\gamma^\mu \mathcal{A}_{\mu\to \alpha \beta }\right]&#10;\end{align*}&#10;&#10;&#10;\end{document}"/>
  <p:tag name="IGUANATEXSIZE" val="20"/>
  <p:tag name="IGUANATEXCURSOR" val="372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8"/>
  <p:tag name="ORIGINALWIDTH" val="3275.25"/>
  <p:tag name="OUTPUTTYPE" val="PNG"/>
  <p:tag name="IGUANATEXVERSION" val="160"/>
  <p:tag name="LATEXADDIN" val="\documentclass{article}&#10;\usepackage{amsmath}&#10;\pagestyle{empty}&#10;\begin{document}&#10;&#10;\begin{align*}&#10;{ SumI_-}\,[\Xi^0_c, \pi^+,\Xi^0]&amp;=- \sqrt{2}\,\mathcal{A}(\Xi^0_c\to \pi^0\Xi^0)-\mathcal{A}(\Xi^0_c\to \pi^+\Xi^-)\\&amp;~~~~~~-\mathcal{A}(\Xi^+_c\to \pi^+\Xi^0)=0&#10;\end{align*}&#10;&#10;&#10;\end{document}"/>
  <p:tag name="IGUANATEXSIZE" val="20"/>
  <p:tag name="IGUANATEXCURSOR" val="221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5.75"/>
  <p:tag name="ORIGINALWIDTH" val="3933"/>
  <p:tag name="OUTPUTTYPE" val="PNG"/>
  <p:tag name="IGUANATEXVERSION" val="160"/>
  <p:tag name="LATEXADDIN" val="\documentclass{article}&#10;\usepackage{amsmath}&#10;\pagestyle{empty}&#10;\begin{document}&#10;&#10;\begin{align*}&#10;{ SumI_-^2}\,[\Xi^0_c, \pi^+,\Sigma^+]&amp;=-\sqrt{2}\,{ SumI_-}\,[\Xi^0_c, \pi^+,\Sigma^0]-\sqrt{2}\,{ SumI_-}\,[\Xi^0_c, \pi^0,\Sigma^+]\\&amp;~~~~~~-{ SumI_-}\,[\Xi^+_c, \pi^+,\Sigma^+]\nonumber\\&amp;=2\,\big[\, 2\,\mathcal{A}( \Xi^0_c\to\pi^0\Sigma^0)-\mathcal{A}(\Xi^0_c\to\pi^-\Sigma^+)&#10;\\&amp;~~~~~-\mathcal{A}(\Xi^0_c\to\pi^+\Sigma^-)&#10;+\sqrt{2}\,\big(\mathcal{A}(\Xi^+_c\to\pi^0\Sigma^+)\\&amp;~~~~~~~~+&#10;\mathcal{A}(\Xi^+_c\to\pi^+\Sigma^0)\big)\big]=0&#10;\end{align*}&#10;&#10;&#10;\end{document}"/>
  <p:tag name="IGUANATEXSIZE" val="20"/>
  <p:tag name="IGUANATEXCURSOR" val="537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"/>
  <p:tag name="ORIGINALWIDTH" val="660"/>
  <p:tag name="OUTPUTTYPE" val="PNG"/>
  <p:tag name="IGUANATEXVERSION" val="160"/>
  <p:tag name="LATEXADDIN" val="\documentclass{article}&#10;\usepackage{amsmath}&#10;\pagestyle{empty}&#10;\begin{document}&#10;&#10;$[I_-]_{M_8,\mathcal{B}_8,\mathcal{B}_{c\overline 3}}$&#10;&#10;&#10;\end{document}"/>
  <p:tag name="IGUANATEXSIZE" val="20"/>
  <p:tag name="IGUANATEXCURSOR" val="134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"/>
  <p:tag name="ORIGINALWIDTH" val="632.25"/>
  <p:tag name="OUTPUTTYPE" val="PNG"/>
  <p:tag name="IGUANATEXVERSION" val="160"/>
  <p:tag name="LATEXADDIN" val="\documentclass{article}&#10;\usepackage{amsmath}&#10;\pagestyle{empty}&#10;\begin{document}&#10;&#10;$[I_-]_{X_{1},X_2,X_3}$&#10;&#10;&#10;\end{document}"/>
  <p:tag name="IGUANATEXSIZE" val="20"/>
  <p:tag name="IGUANATEXCURSOR" val="102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5"/>
  <p:tag name="ORIGINALWIDTH" val="513"/>
  <p:tag name="OUTPUTTYPE" val="PNG"/>
  <p:tag name="IGUANATEXVERSION" val="160"/>
  <p:tag name="LATEXADDIN" val="\documentclass{article}&#10;\usepackage{amsmath}&#10;\pagestyle{empty}&#10;\begin{document}&#10;&#10;$I_-^n H_{\rm c}=0$&#10;&#10;&#10;\end{document}"/>
  <p:tag name="IGUANATEXSIZE" val="20"/>
  <p:tag name="IGUANATEXCURSOR" val="96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5"/>
  <p:tag name="ORIGINALWIDTH" val="603.75"/>
  <p:tag name="OUTPUTTYPE" val="PNG"/>
  <p:tag name="IGUANATEXVERSION" val="160"/>
  <p:tag name="LATEXADDIN" val="\documentclass{article}&#10;\usepackage{amsmath}&#10;\pagestyle{empty}&#10;\begin{document}&#10;&#10;$I_- H_{\rm CF} = 0$&#10;&#10;&#10;\end{document}"/>
  <p:tag name="IGUANATEXSIZE" val="18"/>
  <p:tag name="IGUANATEXCURSOR" val="100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5"/>
  <p:tag name="ORIGINALWIDTH" val="649.5"/>
  <p:tag name="OUTPUTTYPE" val="PNG"/>
  <p:tag name="IGUANATEXVERSION" val="160"/>
  <p:tag name="LATEXADDIN" val="\documentclass{article}&#10;\usepackage{amsmath}&#10;\pagestyle{empty}&#10;\begin{document}&#10;&#10;$I^2_-H_{\rm SCS}=0$&#10;&#10;&#10;\end{document}"/>
  <p:tag name="IGUANATEXSIZE" val="18"/>
  <p:tag name="IGUANATEXCURSOR" val="100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5"/>
  <p:tag name="ORIGINALWIDTH" val="1773.75"/>
  <p:tag name="OUTPUTTYPE" val="PNG"/>
  <p:tag name="IGUANATEXVERSION" val="160"/>
  <p:tag name="LATEXADDIN" val="\documentclass{article}&#10;\usepackage{amsmath}&#10;\pagestyle{empty}&#10;\begin{document}&#10;&#10;$\mathcal{A}(\Xi_c^0\to\Sigma^0K^0)=\frac{1}{\sqrt2}(a-c-e)$,&#10;&#10;&#10;\end{document}"/>
  <p:tag name="IGUANATEXSIZE" val="20"/>
  <p:tag name="IGUANATEXCURSOR" val="117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5"/>
  <p:tag name="ORIGINALWIDTH" val="669.75"/>
  <p:tag name="OUTPUTTYPE" val="PNG"/>
  <p:tag name="IGUANATEXVERSION" val="160"/>
  <p:tag name="LATEXADDIN" val="\documentclass{article}&#10;\usepackage{amsmath}&#10;\pagestyle{empty}&#10;\begin{document}&#10;&#10;$I^2_-H_{\rm DCS}=0$&#10;&#10;&#10;\end{document}"/>
  <p:tag name="IGUANATEXSIZE" val="18"/>
  <p:tag name="IGUANATEXCURSOR" val="97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5"/>
  <p:tag name="ORIGINALWIDTH" val="294"/>
  <p:tag name="OUTPUTTYPE" val="PNG"/>
  <p:tag name="IGUANATEXVERSION" val="160"/>
  <p:tag name="LATEXADDIN" val="\documentclass{article}&#10;\usepackage{amsmath}&#10;\pagestyle{empty}&#10;\begin{document}&#10;&#10;$n\geq 2$&#10;&#10;&#10;\end{document}"/>
  <p:tag name="IGUANATEXSIZE" val="18"/>
  <p:tag name="IGUANATEXCURSOR" val="89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5"/>
  <p:tag name="ORIGINALWIDTH" val="294"/>
  <p:tag name="OUTPUTTYPE" val="PNG"/>
  <p:tag name="IGUANATEXVERSION" val="160"/>
  <p:tag name="LATEXADDIN" val="\documentclass{article}&#10;\usepackage{amsmath}&#10;\pagestyle{empty}&#10;\begin{document}&#10;&#10;$n\geq 2$&#10;&#10;&#10;\end{document}"/>
  <p:tag name="IGUANATEXSIZE" val="18"/>
  <p:tag name="IGUANATEXCURSOR" val="89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5"/>
  <p:tag name="ORIGINALWIDTH" val="290.25"/>
  <p:tag name="OUTPUTTYPE" val="PNG"/>
  <p:tag name="IGUANATEXVERSION" val="160"/>
  <p:tag name="LATEXADDIN" val="\documentclass{article}&#10;\usepackage{amsmath}&#10;\pagestyle{empty}&#10;\begin{document}&#10;&#10;$n\geq 1$&#10;&#10;&#10;\end{document}"/>
  <p:tag name="IGUANATEXSIZE" val="18"/>
  <p:tag name="IGUANATEXCURSOR" val="87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5"/>
  <p:tag name="ORIGINALWIDTH" val="253.5"/>
  <p:tag name="OUTPUTTYPE" val="PNG"/>
  <p:tag name="IGUANATEXVERSION" val="160"/>
  <p:tag name="LATEXADDIN" val="\documentclass{article}&#10;\usepackage{amsmath}&#10;\pagestyle{empty}&#10;\begin{document}&#10;&#10;$n_{min}$&#10;&#10;&#10;\end{document}"/>
  <p:tag name="IGUANATEXSIZE" val="18"/>
  <p:tag name="IGUANATEXCURSOR" val="89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5"/>
  <p:tag name="ORIGINALWIDTH" val="178.5"/>
  <p:tag name="OUTPUTTYPE" val="PNG"/>
  <p:tag name="IGUANATEXVERSION" val="160"/>
  <p:tag name="LATEXADDIN" val="\documentclass{article}&#10;\usepackage{amsmath}&#10;\pagestyle{empty}&#10;\begin{document}&#10;&#10;$\Delta S$&#10;&#10;&#10;\end{document}"/>
  <p:tag name="IGUANATEXSIZE" val="20"/>
  <p:tag name="IGUANATEXCURSOR" val="90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5"/>
  <p:tag name="ORIGINALWIDTH" val="497.25"/>
  <p:tag name="OUTPUTTYPE" val="PNG"/>
  <p:tag name="IGUANATEXVERSION" val="160"/>
  <p:tag name="LATEXADDIN" val="\documentclass{article}&#10;\usepackage{amsmath}&#10;\pagestyle{empty}&#10;\begin{document}&#10;&#10;$\Delta S=-1$&#10;&#10;&#10;\end{document}"/>
  <p:tag name="IGUANATEXSIZE" val="20"/>
  <p:tag name="IGUANATEXCURSOR" val="93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5"/>
  <p:tag name="ORIGINALWIDTH" val="405.75"/>
  <p:tag name="OUTPUTTYPE" val="PNG"/>
  <p:tag name="IGUANATEXVERSION" val="160"/>
  <p:tag name="LATEXADDIN" val="\documentclass{article}&#10;\usepackage{amsmath}&#10;\pagestyle{empty}&#10;\begin{document}&#10;&#10;$\Delta S=0$&#10;&#10;&#10;\end{document}"/>
  <p:tag name="IGUANATEXSIZE" val="20"/>
  <p:tag name="IGUANATEXCURSOR" val="92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5"/>
  <p:tag name="ORIGINALWIDTH" val="400.5"/>
  <p:tag name="OUTPUTTYPE" val="PNG"/>
  <p:tag name="IGUANATEXVERSION" val="160"/>
  <p:tag name="LATEXADDIN" val="\documentclass{article}&#10;\usepackage{amsmath}&#10;\pagestyle{empty}&#10;\begin{document}&#10;&#10;$\Delta S=1$&#10;&#10;&#10;\end{document}"/>
  <p:tag name="IGUANATEXSIZE" val="20"/>
  <p:tag name="IGUANATEXCURSOR" val="92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5"/>
  <p:tag name="ORIGINALWIDTH" val="190.5"/>
  <p:tag name="OUTPUTTYPE" val="PNG"/>
  <p:tag name="IGUANATEXVERSION" val="160"/>
  <p:tag name="LATEXADDIN" val="\documentclass{article}&#10;\usepackage{amsmath}&#10;\pagestyle{empty}&#10;\begin{document}&#10;&#10;$\Delta Q$&#10;&#10;&#10;\end{document}"/>
  <p:tag name="IGUANATEXSIZE" val="20"/>
  <p:tag name="IGUANATEXCURSOR" val="90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"/>
  <p:tag name="ORIGINALWIDTH" val="1531.5"/>
  <p:tag name="OUTPUTTYPE" val="PNG"/>
  <p:tag name="IGUANATEXVERSION" val="160"/>
  <p:tag name="LATEXADDIN" val="\documentclass{article}&#10;\usepackage{amsmath}&#10;\pagestyle{empty}&#10;\begin{document}&#10;&#10;$\mathcal{A}(\Xi_c^0\to p\pi^-)=-b-d+f$.&#10;&#10;&#10;\end{document}"/>
  <p:tag name="IGUANATEXSIZE" val="20"/>
  <p:tag name="IGUANATEXCURSOR" val="113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5"/>
  <p:tag name="ORIGINALWIDTH" val="415.5"/>
  <p:tag name="OUTPUTTYPE" val="PNG"/>
  <p:tag name="IGUANATEXVERSION" val="160"/>
  <p:tag name="LATEXADDIN" val="\documentclass{article}&#10;\usepackage{amsmath}&#10;\pagestyle{empty}&#10;\begin{document}&#10;&#10;$\Delta Q=1$&#10;&#10;&#10;\end{document}"/>
  <p:tag name="IGUANATEXSIZE" val="20"/>
  <p:tag name="IGUANATEXCURSOR" val="92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5"/>
  <p:tag name="ORIGINALWIDTH" val="419.25"/>
  <p:tag name="OUTPUTTYPE" val="PNG"/>
  <p:tag name="IGUANATEXVERSION" val="160"/>
  <p:tag name="LATEXADDIN" val="\documentclass{article}&#10;\usepackage{amsmath}&#10;\pagestyle{empty}&#10;\begin{document}&#10;&#10;$\Delta Q=2$&#10;&#10;&#10;\end{document}"/>
  <p:tag name="IGUANATEXSIZE" val="20"/>
  <p:tag name="IGUANATEXCURSOR" val="92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5"/>
  <p:tag name="ORIGINALWIDTH" val="419.25"/>
  <p:tag name="OUTPUTTYPE" val="PNG"/>
  <p:tag name="IGUANATEXVERSION" val="160"/>
  <p:tag name="LATEXADDIN" val="\documentclass{article}&#10;\usepackage{amsmath}&#10;\pagestyle{empty}&#10;\begin{document}&#10;&#10;$\Delta Q=2$&#10;&#10;&#10;\end{document}"/>
  <p:tag name="IGUANATEXSIZE" val="20"/>
  <p:tag name="IGUANATEXCURSOR" val="92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6"/>
  <p:tag name="ORIGINALWIDTH" val="723"/>
  <p:tag name="OUTPUTTYPE" val="PNG"/>
  <p:tag name="IGUANATEXVERSION" val="160"/>
  <p:tag name="LATEXADDIN" val="\documentclass{article}&#10;\usepackage{amsmath}&#10;\pagestyle{empty}&#10;\begin{document}&#10;&#10;&#10;$\{\gamma, \alpha, \beta\}$ \\ Selection rule &#10;&#10;\end{document}"/>
  <p:tag name="IGUANATEXSIZE" val="20"/>
  <p:tag name="IGUANATEXCURSOR" val="82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"/>
  <p:tag name="ORIGINALWIDTH" val="539.25"/>
  <p:tag name="OUTPUTTYPE" val="PNG"/>
  <p:tag name="IGUANATEXVERSION" val="160"/>
  <p:tag name="LATEXADDIN" val="\documentclass{article}&#10;\usepackage{amsmath}&#10;\pagestyle{empty}&#10;\begin{document}&#10;&#10;$V_-^n H_{\rm c}=0$&#10;&#10;&#10;\end{document}"/>
  <p:tag name="IGUANATEXSIZE" val="20"/>
  <p:tag name="IGUANATEXCURSOR" val="96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5"/>
  <p:tag name="ORIGINALWIDTH" val="618.75"/>
  <p:tag name="OUTPUTTYPE" val="PNG"/>
  <p:tag name="IGUANATEXVERSION" val="160"/>
  <p:tag name="LATEXADDIN" val="\documentclass{article}&#10;\usepackage{amsmath}&#10;\pagestyle{empty}&#10;\begin{document}&#10;&#10;$V_-^2 H_{\rm CF} = 0$&#10;&#10;&#10;\end{document}"/>
  <p:tag name="IGUANATEXSIZE" val="18"/>
  <p:tag name="IGUANATEXCURSOR" val="83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5"/>
  <p:tag name="ORIGINALWIDTH" val="664.5"/>
  <p:tag name="OUTPUTTYPE" val="PNG"/>
  <p:tag name="IGUANATEXVERSION" val="160"/>
  <p:tag name="LATEXADDIN" val="\documentclass{article}&#10;\usepackage{amsmath}&#10;\pagestyle{empty}&#10;\begin{document}&#10;&#10;$V^2_-H_{\rm SCS}=0$&#10;&#10;&#10;\end{document}"/>
  <p:tag name="IGUANATEXSIZE" val="18"/>
  <p:tag name="IGUANATEXCURSOR" val="83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5"/>
  <p:tag name="ORIGINALWIDTH" val="684.75"/>
  <p:tag name="OUTPUTTYPE" val="PNG"/>
  <p:tag name="IGUANATEXVERSION" val="160"/>
  <p:tag name="LATEXADDIN" val="\documentclass{article}&#10;\usepackage{amsmath}&#10;\pagestyle{empty}&#10;\begin{document}&#10;&#10;$V_-H_{\rm DCS}=0$&#10;&#10;&#10;\end{document}"/>
  <p:tag name="IGUANATEXSIZE" val="18"/>
  <p:tag name="IGUANATEXCURSOR" val="83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5"/>
  <p:tag name="ORIGINALWIDTH" val="4371"/>
  <p:tag name="OUTPUTTYPE" val="PNG"/>
  <p:tag name="IGUANATEXVERSION" val="160"/>
  <p:tag name="LATEXADDIN" val="\documentclass{article}&#10;\usepackage{amsmath}&#10;\pagestyle{empty}&#10;\begin{document}&#10;&#10;\begin{align*}&#10;{ SumV_-}\,[\gamma, \alpha,\beta]=   \sum_\mu\left[([V_-]_{M_8})_\alpha^\mu \mathcal{A}_{ \gamma \to \mu \beta} +  ([V_-]_{\mathcal{B}_8})_\beta^\mu \mathcal{A}_{\gamma\to \alpha\mu } + ([V_-]_{\mathcal{B}_{ c\overline 3}})_\gamma^\mu \mathcal{A}_{\mu\to \alpha \beta }\right]&#10;\end{align*}&#10;&#10;&#10;\end{document}"/>
  <p:tag name="IGUANATEXSIZE" val="20"/>
  <p:tag name="IGUANATEXCURSOR" val="214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5"/>
  <p:tag name="ORIGINALWIDTH" val="538.5"/>
  <p:tag name="OUTPUTTYPE" val="PNG"/>
  <p:tag name="IGUANATEXVERSION" val="160"/>
  <p:tag name="LATEXADDIN" val="\documentclass{article}&#10;\usepackage{amsmath}&#10;\pagestyle{empty}&#10;\begin{document}&#10;&#10;$U_-^n H_{\rm c}=0$&#10;&#10;&#10;\end{document}"/>
  <p:tag name="IGUANATEXSIZE" val="20"/>
  <p:tag name="IGUANATEXCURSOR" val="83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7.25"/>
  <p:tag name="ORIGINALWIDTH" val="4153.5"/>
  <p:tag name="LATEXADDIN" val="\documentclass{article}&#10;\usepackage{amsmath}&#10;\pagestyle{empty}&#10;\begin{document}&#10;&#10;\begin{align*}&#10;\mathcal{A}(\Lambda_c^+\to pK^0)-\sqrt{\frac{3}{2}}\mathcal{A}(\Xi_c^0\to \Lambda^0K^0)-\frac{\mathcal{A}(\Xi_c^0\to \Sigma^0K^0)}{\sqrt{2}}-\mathcal{A}(\Xi_c^0\to p\pi^-)=0&#10;\end{align*}&#10;&#10;&#10;\end{document}"/>
  <p:tag name="IGUANATEXSIZE" val="20"/>
  <p:tag name="IGUANATEXCURSOR" val="261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5"/>
  <p:tag name="ORIGINALWIDTH" val="630"/>
  <p:tag name="OUTPUTTYPE" val="PNG"/>
  <p:tag name="IGUANATEXVERSION" val="160"/>
  <p:tag name="LATEXADDIN" val="\documentclass{article}&#10;\usepackage{amsmath}&#10;\pagestyle{empty}&#10;\begin{document}&#10;&#10;$U_-^3 H_{\rm CF} = 0$&#10;&#10;&#10;\end{document}"/>
  <p:tag name="IGUANATEXSIZE" val="18"/>
  <p:tag name="IGUANATEXCURSOR" val="87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5"/>
  <p:tag name="ORIGINALWIDTH" val="675.75"/>
  <p:tag name="OUTPUTTYPE" val="PNG"/>
  <p:tag name="IGUANATEXVERSION" val="160"/>
  <p:tag name="LATEXADDIN" val="\documentclass{article}&#10;\usepackage{amsmath}&#10;\pagestyle{empty}&#10;\begin{document}&#10;&#10;$U^2_-H_{\rm SCS}=0$&#10;&#10;&#10;\end{document}"/>
  <p:tag name="IGUANATEXSIZE" val="18"/>
  <p:tag name="IGUANATEXCURSOR" val="83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"/>
  <p:tag name="ORIGINALWIDTH" val="695.25"/>
  <p:tag name="OUTPUTTYPE" val="PNG"/>
  <p:tag name="IGUANATEXVERSION" val="160"/>
  <p:tag name="LATEXADDIN" val="\documentclass{article}&#10;\usepackage{amsmath}&#10;\pagestyle{empty}&#10;\begin{document}&#10;&#10;$U_-H_{\rm DCS}=0$&#10;&#10;&#10;\end{document}"/>
  <p:tag name="IGUANATEXSIZE" val="18"/>
  <p:tag name="IGUANATEXCURSOR" val="83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5"/>
  <p:tag name="ORIGINALWIDTH" val="4420.5"/>
  <p:tag name="OUTPUTTYPE" val="PNG"/>
  <p:tag name="IGUANATEXVERSION" val="160"/>
  <p:tag name="LATEXADDIN" val="\documentclass{article}&#10;\usepackage{amsmath}&#10;\pagestyle{empty}&#10;\begin{document}&#10;&#10;\begin{align*}&#10;{ SumU_-}\,[\gamma, \alpha,\beta]=   \sum_\mu\left[([U_-]_{M_8})_\alpha^\mu \mathcal{A}_{ \gamma \to \mu \beta} +  ([U_-]_{\mathcal{B}_8})_\beta^\mu \mathcal{A}_{\gamma\to \alpha\mu } + ([U_-]_{\mathcal{B}_{ c\overline 3}})_\gamma^\mu \mathcal{A}_{\mu\to \alpha \beta }\right]&#10;\end{align*}&#10;&#10;&#10;\end{document}"/>
  <p:tag name="IGUANATEXSIZE" val="20"/>
  <p:tag name="IGUANATEXCURSOR" val="102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5"/>
  <p:tag name="ORIGINALWIDTH" val="523.5"/>
  <p:tag name="OUTPUTTYPE" val="PNG"/>
  <p:tag name="IGUANATEXVERSION" val="160"/>
  <p:tag name="LATEXADDIN" val="\documentclass{article}&#10;\usepackage{amsmath}&#10;\pagestyle{empty}&#10;\begin{document}&#10;&#10;$I_-^n H_{\rm b}=0$&#10;&#10;&#10;\end{document}"/>
  <p:tag name="IGUANATEXSIZE" val="20"/>
  <p:tag name="IGUANATEXCURSOR" val="96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"/>
  <p:tag name="ORIGINALWIDTH" val="523.5"/>
  <p:tag name="OUTPUTTYPE" val="PNG"/>
  <p:tag name="IGUANATEXVERSION" val="160"/>
  <p:tag name="LATEXADDIN" val="\documentclass{article}&#10;\usepackage{amsmath}&#10;\pagestyle{empty}&#10;\begin{document}&#10;&#10;$I_-^3 H_{\rm b} = 0$&#10;&#10;&#10;\end{document}"/>
  <p:tag name="IGUANATEXSIZE" val="18"/>
  <p:tag name="IGUANATEXCURSOR" val="87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"/>
  <p:tag name="ORIGINALWIDTH" val="523.5"/>
  <p:tag name="OUTPUTTYPE" val="PNG"/>
  <p:tag name="IGUANATEXVERSION" val="160"/>
  <p:tag name="LATEXADDIN" val="\documentclass{article}&#10;\usepackage{amsmath}&#10;\pagestyle{empty}&#10;\begin{document}&#10;&#10;$I^2_-H_{\rm b}=0$&#10;&#10;&#10;\end{document}"/>
  <p:tag name="IGUANATEXSIZE" val="18"/>
  <p:tag name="IGUANATEXCURSOR" val="95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"/>
  <p:tag name="ORIGINALWIDTH" val="523.5"/>
  <p:tag name="OUTPUTTYPE" val="PNG"/>
  <p:tag name="IGUANATEXVERSION" val="160"/>
  <p:tag name="LATEXADDIN" val="\documentclass{article}&#10;\usepackage{amsmath}&#10;\pagestyle{empty}&#10;\begin{document}&#10;&#10;$I^3_-H_{\rm b}=0$&#10;&#10;&#10;\end{document}"/>
  <p:tag name="IGUANATEXSIZE" val="18"/>
  <p:tag name="IGUANATEXCURSOR" val="85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5"/>
  <p:tag name="ORIGINALWIDTH" val="432"/>
  <p:tag name="OUTPUTTYPE" val="PNG"/>
  <p:tag name="IGUANATEXVERSION" val="160"/>
  <p:tag name="LATEXADDIN" val="\documentclass{article}&#10;\usepackage{amsmath}&#10;\pagestyle{empty}&#10;\begin{document}&#10;&#10;&#10;$b\to c\overline u d$&#10;&#10;\end{document}"/>
  <p:tag name="IGUANATEXSIZE" val="24"/>
  <p:tag name="IGUANATEXCURSOR" val="102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5"/>
  <p:tag name="ORIGINALWIDTH" val="420"/>
  <p:tag name="OUTPUTTYPE" val="PNG"/>
  <p:tag name="IGUANATEXVERSION" val="160"/>
  <p:tag name="LATEXADDIN" val="\documentclass{article}&#10;\usepackage{amsmath}&#10;\pagestyle{empty}&#10;\begin{document}&#10;&#10;&#10;$b\to c\overline u s$&#10;&#10;\end{document}"/>
  <p:tag name="IGUANATEXSIZE" val="24"/>
  <p:tag name="IGUANATEXCURSOR" val="102"/>
  <p:tag name="TRANSPARENCY" val="True"/>
  <p:tag name="LATEXENGINEID" val="0"/>
  <p:tag name="TEMPFOLDER" val="C:\Users\王迪\OneDrive\桌面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模板页面">
  <a:themeElements>
    <a:clrScheme name="自定义 39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39A9DE"/>
      </a:accent1>
      <a:accent2>
        <a:srgbClr val="838FD4"/>
      </a:accent2>
      <a:accent3>
        <a:srgbClr val="41C0B8"/>
      </a:accent3>
      <a:accent4>
        <a:srgbClr val="91CE6F"/>
      </a:accent4>
      <a:accent5>
        <a:srgbClr val="A0CD4E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4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模板页面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总结报告-精致渐变-清新蓝绿-PPT模板</Template>
  <TotalTime>1096</TotalTime>
  <Words>753</Words>
  <Application>Microsoft Office PowerPoint</Application>
  <PresentationFormat>全屏显示(4:3)</PresentationFormat>
  <Paragraphs>172</Paragraphs>
  <Slides>23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 Unicode MS</vt:lpstr>
      <vt:lpstr>等线</vt:lpstr>
      <vt:lpstr>黑体</vt:lpstr>
      <vt:lpstr>宋体</vt:lpstr>
      <vt:lpstr>微软雅黑</vt:lpstr>
      <vt:lpstr>Arial</vt:lpstr>
      <vt:lpstr>Calibri</vt:lpstr>
      <vt:lpstr>Calibri Light</vt:lpstr>
      <vt:lpstr>Century Gothic</vt:lpstr>
      <vt:lpstr>Segoe UI Light</vt:lpstr>
      <vt:lpstr>Times New Roman</vt:lpstr>
      <vt:lpstr>Wingdings</vt:lpstr>
      <vt:lpstr>模板页面</vt:lpstr>
      <vt:lpstr>OfficePLUS</vt:lpstr>
      <vt:lpstr>1_模板页面</vt:lpstr>
      <vt:lpstr>AxMath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di</dc:creator>
  <cp:lastModifiedBy>wang di</cp:lastModifiedBy>
  <cp:revision>332</cp:revision>
  <cp:lastPrinted>2019-03-17T07:21:00Z</cp:lastPrinted>
  <dcterms:created xsi:type="dcterms:W3CDTF">2019-03-13T09:30:00Z</dcterms:created>
  <dcterms:modified xsi:type="dcterms:W3CDTF">2023-04-08T01:57:32Z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2017-12-21T07:59:02.1865679Z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ICV">
    <vt:lpwstr>FAAA471E57F14E81961E705FDB182EB6</vt:lpwstr>
  </property>
  <property fmtid="{D5CDD505-2E9C-101B-9397-08002B2CF9AE}" pid="11" name="KSOProductBuildVer">
    <vt:lpwstr>2052-11.1.0.10463</vt:lpwstr>
  </property>
</Properties>
</file>