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>
  <p:sldMasterIdLst>
    <p:sldMasterId id="2147483648" r:id="rId1"/>
  </p:sldMasterIdLst>
  <p:notesMasterIdLst>
    <p:notesMasterId r:id="rId2"/>
  </p:notesMasterIdLst>
  <p:sldIdLst>
    <p:sldId id="256" r:id="rId3"/>
    <p:sldId id="261" r:id="rId4"/>
  </p:sldIdLst>
  <p:sldSz type="screen16x9" cy="6858000" cx="12192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tableStyles" Target="tableStyle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标题幻灯片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en-US" lang="zh-CN" smtClean="0"/>
              <a:t>单击此处编辑母版标题样式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en-US" lang="zh-CN" smtClean="0"/>
              <a:t>单击此处编辑母版副标题样式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335F522-6256-461E-A79F-4037A6D0C8F9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C1A564D-84E6-4D0E-9D2B-1519760DAFCC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标题和竖排文字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335F522-6256-461E-A79F-4037A6D0C8F9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C1A564D-84E6-4D0E-9D2B-1519760DAFCC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垂直排列标题与 文本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p>
            <a:r>
              <a:rPr altLang="en-US" lang="zh-CN" smtClean="0"/>
              <a:t>单击此处编辑母版标题样式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335F522-6256-461E-A79F-4037A6D0C8F9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C1A564D-84E6-4D0E-9D2B-1519760DAFCC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标题和内容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335F522-6256-461E-A79F-4037A6D0C8F9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C1A564D-84E6-4D0E-9D2B-1519760DAFCC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节标题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en-US" lang="zh-CN" smtClean="0"/>
              <a:t>单击此处编辑母版标题样式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335F522-6256-461E-A79F-4037A6D0C8F9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C1A564D-84E6-4D0E-9D2B-1519760DAFCC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两栏内容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335F522-6256-461E-A79F-4037A6D0C8F9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C1A564D-84E6-4D0E-9D2B-1519760DAFCC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比较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p>
            <a:r>
              <a:rPr altLang="en-US" lang="zh-CN" smtClean="0"/>
              <a:t>单击此处编辑母版标题样式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335F522-6256-461E-A79F-4037A6D0C8F9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C1A564D-84E6-4D0E-9D2B-1519760DAFCC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仅标题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335F522-6256-461E-A79F-4037A6D0C8F9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C1A564D-84E6-4D0E-9D2B-1519760DAFCC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空白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335F522-6256-461E-A79F-4037A6D0C8F9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C1A564D-84E6-4D0E-9D2B-1519760DAFCC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内容与标题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en-US" lang="zh-CN" smtClean="0"/>
              <a:t>单击此处编辑母版标题样式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335F522-6256-461E-A79F-4037A6D0C8F9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C1A564D-84E6-4D0E-9D2B-1519760DAFCC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图片与标题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en-US" lang="zh-CN" smtClean="0"/>
              <a:t>单击此处编辑母版标题样式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en-US" lang="zh-CN" smtClean="0"/>
              <a:t>单击图标添加图片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E335F522-6256-461E-A79F-4037A6D0C8F9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1C1A564D-84E6-4D0E-9D2B-1519760DAFCC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en-US" lang="zh-CN" smtClean="0"/>
              <a:t>单击此处编辑母版标题样式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en-US" lang="zh-CN" smtClean="0"/>
              <a:t>单击此处编辑母版文本样式</a:t>
            </a:r>
            <a:endParaRPr altLang="en-US" lang="zh-CN" smtClean="0"/>
          </a:p>
          <a:p>
            <a:pPr lvl="1"/>
            <a:r>
              <a:rPr altLang="en-US" lang="zh-CN" smtClean="0"/>
              <a:t>第二级</a:t>
            </a:r>
            <a:endParaRPr altLang="en-US" lang="zh-CN" smtClean="0"/>
          </a:p>
          <a:p>
            <a:pPr lvl="2"/>
            <a:r>
              <a:rPr altLang="en-US" lang="zh-CN" smtClean="0"/>
              <a:t>第三级</a:t>
            </a:r>
            <a:endParaRPr altLang="en-US" lang="zh-CN" smtClean="0"/>
          </a:p>
          <a:p>
            <a:pPr lvl="3"/>
            <a:r>
              <a:rPr altLang="en-US" lang="zh-CN" smtClean="0"/>
              <a:t>第四级</a:t>
            </a:r>
            <a:endParaRPr altLang="en-US" lang="zh-CN" smtClean="0"/>
          </a:p>
          <a:p>
            <a:pPr lvl="4"/>
            <a:r>
              <a:rPr altLang="en-US" lang="zh-CN" smtClean="0"/>
              <a:t>第五级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5F522-6256-461E-A79F-4037A6D0C8F9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A564D-84E6-4D0E-9D2B-1519760DAFCC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1988912"/>
          </a:xfrm>
        </p:spPr>
        <p:txBody>
          <a:bodyPr/>
          <a:p>
            <a:r>
              <a:rPr altLang="zh-CN" lang="en-US"/>
              <a:t>2</a:t>
            </a:r>
            <a:r>
              <a:rPr altLang="zh-CN" lang="en-US"/>
              <a:t>0</a:t>
            </a:r>
            <a:r>
              <a:rPr altLang="zh-CN" lang="en-US"/>
              <a:t>2</a:t>
            </a:r>
            <a:r>
              <a:rPr altLang="zh-CN" lang="en-US"/>
              <a:t>2</a:t>
            </a:r>
            <a:r>
              <a:rPr altLang="zh-CN" lang="zh-CN"/>
              <a:t>春季</a:t>
            </a:r>
            <a:r>
              <a:rPr altLang="en-US" lang="zh-CN"/>
              <a:t>学期</a:t>
            </a:r>
            <a:r>
              <a:rPr altLang="en-US" lang="zh-CN"/>
              <a:t>计划</a:t>
            </a:r>
            <a:endParaRPr altLang="en-US" lang="zh-CN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altLang="en-US" lang="zh-CN"/>
              <a:t>朱森杰</a:t>
            </a:r>
            <a:endParaRPr altLang="en-US" 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11846"/>
          </a:xfrm>
        </p:spPr>
        <p:txBody>
          <a:bodyPr>
            <a:normAutofit/>
          </a:bodyPr>
          <a:p>
            <a:r>
              <a:rPr altLang="zh-CN" lang="en-US"/>
              <a:t>1</a:t>
            </a:r>
            <a:r>
              <a:rPr altLang="zh-CN" lang="en-US"/>
              <a:t>.</a:t>
            </a:r>
            <a:r>
              <a:rPr altLang="zh-CN" lang="en-US"/>
              <a:t> </a:t>
            </a:r>
            <a:r>
              <a:rPr altLang="zh-CN" lang="en-US"/>
              <a:t>lambda</a:t>
            </a:r>
            <a:r>
              <a:rPr altLang="zh-CN" lang="en-US"/>
              <a:t>_</a:t>
            </a:r>
            <a:r>
              <a:rPr altLang="zh-CN" lang="en-US"/>
              <a:t>c</a:t>
            </a:r>
            <a:r>
              <a:rPr altLang="zh-CN" lang="zh-CN"/>
              <a:t>重建</a:t>
            </a:r>
            <a:br>
              <a:rPr altLang="zh-CN" lang="en-US"/>
            </a:br>
            <a:r>
              <a:rPr altLang="zh-CN" lang="en-US"/>
              <a:t>2</a:t>
            </a:r>
            <a:r>
              <a:rPr altLang="zh-CN" lang="en-US"/>
              <a:t>.</a:t>
            </a:r>
            <a:r>
              <a:rPr altLang="zh-CN" lang="en-US"/>
              <a:t>BeAgle</a:t>
            </a:r>
            <a:r>
              <a:rPr altLang="zh-CN" lang="zh-CN"/>
              <a:t>模拟</a:t>
            </a:r>
            <a:r>
              <a:rPr altLang="zh-CN" lang="en-US"/>
              <a:t>e</a:t>
            </a:r>
            <a:r>
              <a:rPr altLang="zh-CN" lang="en-US"/>
              <a:t>A</a:t>
            </a:r>
            <a:r>
              <a:rPr altLang="zh-CN" lang="zh-CN"/>
              <a:t>事例</a:t>
            </a:r>
            <a:r>
              <a:rPr altLang="zh-CN" lang="zh-CN"/>
              <a:t>研究</a:t>
            </a:r>
            <a:r>
              <a:rPr altLang="zh-CN" lang="zh-CN"/>
              <a:t>冷核</a:t>
            </a:r>
            <a:r>
              <a:rPr altLang="zh-CN" lang="zh-CN"/>
              <a:t>效应</a:t>
            </a:r>
            <a:br>
              <a:rPr altLang="zh-CN" lang="en-US"/>
            </a:br>
            <a:r>
              <a:rPr altLang="zh-CN" lang="en-US"/>
              <a:t>3</a:t>
            </a:r>
            <a:r>
              <a:rPr altLang="zh-CN" lang="en-US"/>
              <a:t>.</a:t>
            </a:r>
            <a:r>
              <a:rPr altLang="zh-CN" lang="zh-CN"/>
              <a:t>极化</a:t>
            </a:r>
            <a:r>
              <a:rPr altLang="zh-CN" lang="zh-CN"/>
              <a:t>电子</a:t>
            </a:r>
            <a:r>
              <a:rPr altLang="zh-CN" lang="zh-CN"/>
              <a:t>的</a:t>
            </a:r>
            <a:r>
              <a:rPr altLang="zh-CN" lang="zh-CN"/>
              <a:t>事例</a:t>
            </a:r>
            <a:r>
              <a:rPr altLang="zh-CN" lang="zh-CN"/>
              <a:t>模拟</a:t>
            </a:r>
            <a:br>
              <a:rPr altLang="zh-CN" lang="en-US"/>
            </a:br>
            <a:endParaRPr lang="zh-C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演示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M2012K11AC</dc:creator>
  <cp:lastModifiedBy>付安邦</cp:lastModifiedBy>
  <dcterms:created xsi:type="dcterms:W3CDTF">2019-06-05T10:45:34Z</dcterms:created>
  <dcterms:modified xsi:type="dcterms:W3CDTF">2022-02-28T06:16:41Z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2052-11.1.0.8500</vt:lpwstr>
  </property>
  <property fmtid="{D5CDD505-2E9C-101B-9397-08002B2CF9AE}" pid="3" name="ICV">
    <vt:lpwstr>1631e025793d45829f4b6a740c4786c4</vt:lpwstr>
  </property>
</Properties>
</file>