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60" r:id="rId5"/>
    <p:sldId id="261" r:id="rId6"/>
    <p:sldId id="264" r:id="rId7"/>
    <p:sldId id="270" r:id="rId8"/>
    <p:sldId id="267" r:id="rId9"/>
    <p:sldId id="269" r:id="rId10"/>
    <p:sldId id="271" r:id="rId11"/>
    <p:sldId id="265" r:id="rId12"/>
    <p:sldId id="266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EC885-7663-4005-AEB6-E8AA2B64F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64049E-EA28-4B4F-B7A2-329343AC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7DBCD-FE3E-44A4-B268-30B61AB4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3FFBF3-11DA-4C4B-8473-E779D4DD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087B4-2434-41CE-A643-F3E52C22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4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043D1-2D97-41E1-B7EF-7FAD402D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7A9442-EF08-42F1-B02F-C82FB3AFA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A625A-4C1C-4BC4-86D0-FBC2AF5C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B19309-8AB0-4CBF-A8EC-4A2E23F5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63EBD-6F53-4B0D-AD3E-FB7D007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56BDD1-023A-4E4A-A7F1-DB4A4670B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68DCC8-A533-4CE7-A077-C4C0DD36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0915A-6DB5-43F7-8188-EF07D336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33437-D496-4A86-96C7-004CEDF0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BCEA96-9418-46C0-95D4-03D6B7A5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9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29452-1E5F-4134-A9BD-C2C811EE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4D5F2-DA44-45BC-B18E-F5116D81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C9C12E-CB78-4501-A4B9-AE17ACA0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F8ACF-864E-4711-9E94-8A77379B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44BD2-6446-4B39-9812-D635A8BC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54F57-AB7F-47E2-8C63-744DCE26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0D8ED3-57D6-4ACE-8218-282FFA7B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E428D-E260-49B4-8C0F-421CEB33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DDEB89-A45E-4313-A31A-5758542B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E8A50-25F6-4908-A77B-0271E00F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1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4E3D51-AE2E-423D-9CAA-B33D5A42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8B563-7C40-41BB-A102-E692D17A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9E3297-CDF7-4012-B010-65385D45E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94419-EB7D-4CAE-81AA-83BC8931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76000A-6BA2-4601-8C68-7DDBCF4C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9EEE7-FCFE-4FAD-8A22-A403B136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6D1AB-58E0-45D1-A3A1-BF54C76A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39E6BA-6648-4A1B-BE49-74EF5B15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037F7-5DF0-4262-BE41-F42108617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5E028E-E261-450A-9743-64A318B5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A12F5F-433A-4C83-8C48-40DEE3D3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8F34F4-13D9-455B-B5DF-357B44AA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773145-82E1-4890-9513-6C78B720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5C9301A-857A-4E3A-AEF5-02E097F3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70F08-FFDD-40ED-AC43-E2B66255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7598C-FF42-4DCF-AA3D-2D30A03E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45B8D5-C8B7-41FB-AA55-8E9C4D16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F40D3B-FE27-43C5-87A9-59167094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27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875FD3-FFD7-4759-89BA-94E02C9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1DD6BC-642A-4285-9E6D-17BDBE5F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C34B33-42E8-4240-AA4A-FF362D8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BA220-3E10-46FD-B43A-BCA06027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78F14-84DE-4667-BBD4-80587A8C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3B31BB-1CDD-4B74-A8BF-900850A1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52A421-5B36-418B-8016-5835FD15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8B870-50EC-4AB1-8C7A-7A015986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16D60E-E65D-4BF5-93C2-1F32441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34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1B70F-5C72-4578-A218-F599815C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9DC1F7-35C6-4330-98B1-B81604A53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586F89-3D7D-4DB9-9E37-461C4F78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9B57CE-A3AE-4CE6-BB39-17345E44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74B62-5775-48AA-AE38-B416B9B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D2505-5FFF-4217-976A-4C9BD7FD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61C42C-C6C1-42E3-A1A9-11150580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98EE6A-3F42-46DA-9A2F-3A81BA45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DF1B1-8BC7-45FC-A7A1-F590905D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BF6D-C6E2-4C7F-A820-390CD4D5A682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3CD18-34BD-4EFD-A309-DFADEB01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5ECEC6-36B8-450B-9E10-17EBEDFA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B7FC-E8DD-4A37-AF1E-ED9221B5F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5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</p:spPr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𝑆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058883-D5E2-4418-8B9C-B295BFC27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39914" y="2632806"/>
                <a:ext cx="9144000" cy="9354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9B7F5DBB-BF92-4E53-86C6-E8CA9B4A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611" y="6435152"/>
            <a:ext cx="9144000" cy="1655762"/>
          </a:xfrm>
        </p:spPr>
        <p:txBody>
          <a:bodyPr/>
          <a:lstStyle/>
          <a:p>
            <a:r>
              <a:rPr lang="en-US" altLang="zh-CN" dirty="0" err="1"/>
              <a:t>Haoran</a:t>
            </a:r>
            <a:r>
              <a:rPr lang="en-US" altLang="zh-CN" dirty="0"/>
              <a:t>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5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DC5B8-EC46-4BEB-9A58-C1AFB29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2B1ED5-4472-4A45-B27C-364373120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984" y="408973"/>
            <a:ext cx="6113016" cy="43900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7CFF6F3-34FB-4BAB-A697-0AC8A989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16" y="408973"/>
            <a:ext cx="6113016" cy="43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8532F-2F44-440F-91D1-DBB5E8FB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0DCEB-F2CA-47F2-A154-6B5A82A05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9B2E37-89FD-4EBA-9800-11D788F6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3" y="153238"/>
            <a:ext cx="11209524" cy="67047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B65DDA4-1A83-48DF-8075-2E7BBDEC6349}"/>
                  </a:ext>
                </a:extLst>
              </p:cNvPr>
              <p:cNvSpPr/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B65DDA4-1A83-48DF-8075-2E7BBDEC6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  <a:blipFill>
                <a:blip r:embed="rId3"/>
                <a:stretch>
                  <a:fillRect l="-3670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45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593523-8EA5-4E1D-9171-0BF7D3E1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7364"/>
            <a:ext cx="10035510" cy="3611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4B0F79-5BB9-43A6-8535-3666F2FF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7753"/>
            <a:ext cx="10515600" cy="4051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1AECB9-9EEB-40B3-8ABD-19A166633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955" y="-48270"/>
            <a:ext cx="10498028" cy="62378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F5BCFB3-34D9-4ABB-80E4-2EEA2094DF9C}"/>
                  </a:ext>
                </a:extLst>
              </p:cNvPr>
              <p:cNvSpPr/>
              <p:nvPr/>
            </p:nvSpPr>
            <p:spPr>
              <a:xfrm>
                <a:off x="0" y="-48270"/>
                <a:ext cx="26609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</a:t>
                </a:r>
              </a:p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F5BCFB3-34D9-4ABB-80E4-2EEA2094D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8270"/>
                <a:ext cx="2660924" cy="830997"/>
              </a:xfrm>
              <a:prstGeom prst="rect">
                <a:avLst/>
              </a:prstGeom>
              <a:blipFill>
                <a:blip r:embed="rId5"/>
                <a:stretch>
                  <a:fillRect l="-3432" t="-5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9332A3FB-B39C-44F1-82EB-A469C55D15B3}"/>
              </a:ext>
            </a:extLst>
          </p:cNvPr>
          <p:cNvSpPr/>
          <p:nvPr/>
        </p:nvSpPr>
        <p:spPr>
          <a:xfrm>
            <a:off x="53268" y="6173832"/>
            <a:ext cx="10715348" cy="3135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8631F9-E469-4137-828D-CBA34767B973}"/>
              </a:ext>
            </a:extLst>
          </p:cNvPr>
          <p:cNvSpPr/>
          <p:nvPr/>
        </p:nvSpPr>
        <p:spPr>
          <a:xfrm>
            <a:off x="45865" y="6512663"/>
            <a:ext cx="10715348" cy="3135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0631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08CD4-C3F3-466F-A03E-D96FF6B7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D43A5E-72FD-4250-B82E-8D29AE490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0669" y="365125"/>
            <a:ext cx="5335094" cy="38218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C36BD9-B6BA-4CB5-855F-9D47597A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01" y="365125"/>
            <a:ext cx="5439752" cy="37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091364-94F3-4185-818A-FCF0D84585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228" y="4227438"/>
                <a:ext cx="10515600" cy="2231471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 mode: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𝜋𝜋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𝜔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091364-94F3-4185-818A-FCF0D8458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228" y="4227438"/>
                <a:ext cx="10515600" cy="2231471"/>
              </a:xfrm>
              <a:blipFill>
                <a:blip r:embed="rId2"/>
                <a:stretch>
                  <a:fillRect l="-1043" t="-4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/>
              <p:nvPr/>
            </p:nvSpPr>
            <p:spPr>
              <a:xfrm>
                <a:off x="310719" y="576644"/>
                <a:ext cx="9818703" cy="261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Boss version : </a:t>
                </a:r>
              </a:p>
              <a:p>
                <a:r>
                  <a:rPr lang="en-US" altLang="zh-CN" dirty="0"/>
                  <a:t>6.6.4p01</a:t>
                </a:r>
              </a:p>
              <a:p>
                <a:endParaRPr lang="en-US" altLang="zh-CN" dirty="0"/>
              </a:p>
              <a:p>
                <a:r>
                  <a:rPr lang="en-US" altLang="zh-CN" sz="2400" b="1" dirty="0"/>
                  <a:t>MC sample :</a:t>
                </a:r>
              </a:p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3770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,74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𝑚𝑖𝑙𝑙𝑖𝑜𝑛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+158.36 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𝑚𝑖𝑙𝑙𝑖𝑜𝑛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𝑟𝑜𝑢𝑛𝑑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03+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𝑟𝑜𝑢𝑛𝑑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04</m:t>
                    </m:r>
                  </m:oMath>
                </a14:m>
                <a:endParaRPr lang="en-US" altLang="zh-CN" b="0" dirty="0"/>
              </a:p>
              <a:p>
                <a:endParaRPr lang="en-US" altLang="zh-CN" b="1" dirty="0"/>
              </a:p>
              <a:p>
                <a:r>
                  <a:rPr lang="en-US" altLang="zh-CN" sz="2400" b="1" dirty="0"/>
                  <a:t> </a:t>
                </a:r>
              </a:p>
              <a:p>
                <a:endParaRPr lang="it-IT" altLang="zh-CN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BBBC250-B103-4550-9B5D-D5274A0C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9" y="576644"/>
                <a:ext cx="9818703" cy="2619115"/>
              </a:xfrm>
              <a:prstGeom prst="rect">
                <a:avLst/>
              </a:prstGeom>
              <a:blipFill>
                <a:blip r:embed="rId3"/>
                <a:stretch>
                  <a:fillRect l="-993" t="-1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63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432EB57-9A16-4A3B-A4F7-BCFE141A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81" y="204188"/>
            <a:ext cx="4227250" cy="798989"/>
          </a:xfrm>
        </p:spPr>
        <p:txBody>
          <a:bodyPr/>
          <a:lstStyle/>
          <a:p>
            <a:r>
              <a:rPr lang="en-US" altLang="zh-CN" dirty="0"/>
              <a:t>ST Event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/>
              <p:nvPr/>
            </p:nvSpPr>
            <p:spPr>
              <a:xfrm>
                <a:off x="10049" y="1992609"/>
                <a:ext cx="542791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charged track selection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 cm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&lt; 10 cm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&lt;0.93</m:t>
                        </m:r>
                      </m:e>
                    </m:func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C181B48-4E4F-47E7-8FFC-1D4E21257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" y="1992609"/>
                <a:ext cx="5427914" cy="1200329"/>
              </a:xfrm>
              <a:prstGeom prst="rect">
                <a:avLst/>
              </a:prstGeom>
              <a:blipFill>
                <a:blip r:embed="rId2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neutral track selection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Barrel: | 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|&lt;0.8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 of </a:t>
                </a:r>
                <a:r>
                  <a:rPr lang="en-US" altLang="zh-CN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0.86&lt;|</a:t>
                </a:r>
                <a14:m>
                  <m:oMath xmlns:m="http://schemas.openxmlformats.org/officeDocument/2006/math">
                    <m:r>
                      <a:rPr lang="en-US" altLang="zh-CN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zh-CN" altLang="en-US" sz="2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|&lt;0.92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Barrel: E&gt;25MeV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Endcap: E&gt;50MeV 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ToF:0&lt;T&lt;14 (50ns)</a:t>
                </a:r>
              </a:p>
              <a:p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opening angle between a candidate shower and the closest charged track should be no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sz="2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5" name="副标题 2">
                <a:extLst>
                  <a:ext uri="{FF2B5EF4-FFF2-40B4-BE49-F238E27FC236}">
                    <a16:creationId xmlns:a16="http://schemas.microsoft.com/office/drawing/2014/main" id="{9CC3A44C-7270-476B-A846-7BC1E0553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94" y="603682"/>
                <a:ext cx="5543325" cy="3320248"/>
              </a:xfrm>
              <a:prstGeom prst="rect">
                <a:avLst/>
              </a:prstGeom>
              <a:blipFill>
                <a:blip r:embed="rId3"/>
                <a:stretch>
                  <a:fillRect t="-2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/>
              <p:nvPr/>
            </p:nvSpPr>
            <p:spPr>
              <a:xfrm>
                <a:off x="389923" y="3665062"/>
                <a:ext cx="461342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PID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SimplePID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&gt;0.00 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prob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413A88-132E-4F61-A454-4BDC0FA28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3" y="3665062"/>
                <a:ext cx="4613425" cy="1477328"/>
              </a:xfrm>
              <a:prstGeom prst="rect">
                <a:avLst/>
              </a:prstGeom>
              <a:blipFill>
                <a:blip r:embed="rId4"/>
                <a:stretch>
                  <a:fillRect t="-2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/>
              <p:nvPr/>
            </p:nvSpPr>
            <p:spPr>
              <a:xfrm>
                <a:off x="6211801" y="4652416"/>
                <a:ext cx="5108318" cy="97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𝒔𝒆𝒍𝒆𝒄𝒕𝒊𝒐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/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&lt;200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0.115&lt;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&lt;0.150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8A96F9-89AE-4D19-8504-F412555F3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801" y="4652416"/>
                <a:ext cx="5108318" cy="979948"/>
              </a:xfrm>
              <a:prstGeom prst="rect">
                <a:avLst/>
              </a:prstGeom>
              <a:blipFill>
                <a:blip r:embed="rId5"/>
                <a:stretch>
                  <a:fillRect b="-6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7E461D5-EB0B-4831-B022-E78539BFE822}"/>
              </a:ext>
            </a:extLst>
          </p:cNvPr>
          <p:cNvSpPr/>
          <p:nvPr/>
        </p:nvSpPr>
        <p:spPr>
          <a:xfrm>
            <a:off x="204186" y="68206"/>
            <a:ext cx="229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Event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selection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/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4567A0-491F-4DFD-A381-C7796937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1158194"/>
                <a:ext cx="5108318" cy="12465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/>
              <p:nvPr/>
            </p:nvSpPr>
            <p:spPr>
              <a:xfrm>
                <a:off x="1603001" y="4107831"/>
                <a:ext cx="17832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A67A426-4070-4682-AD3B-B33F0754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01" y="4107831"/>
                <a:ext cx="1783245" cy="369332"/>
              </a:xfrm>
              <a:prstGeom prst="rect">
                <a:avLst/>
              </a:prstGeom>
              <a:blipFill>
                <a:blip r:embed="rId3"/>
                <a:stretch>
                  <a:fillRect l="-3082" t="-10000" r="-1712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/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𝝅𝝅𝝅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9A3B5F-C009-4018-A999-89CF7337C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8098"/>
                <a:ext cx="510831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/>
              <p:nvPr/>
            </p:nvSpPr>
            <p:spPr>
              <a:xfrm>
                <a:off x="1667122" y="808105"/>
                <a:ext cx="1655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209188B-740E-434D-9393-79D7D4DE8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22" y="808105"/>
                <a:ext cx="1655005" cy="369332"/>
              </a:xfrm>
              <a:prstGeom prst="rect">
                <a:avLst/>
              </a:prstGeom>
              <a:blipFill>
                <a:blip r:embed="rId5"/>
                <a:stretch>
                  <a:fillRect l="-2941" t="-10000" r="-1838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/>
              <p:nvPr/>
            </p:nvSpPr>
            <p:spPr>
              <a:xfrm>
                <a:off x="3992342" y="2199362"/>
                <a:ext cx="9019712" cy="200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0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selection</m:t>
                      </m:r>
                    </m:oMath>
                  </m:oMathPara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&lt;0.2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1.83&lt;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5B8DF4-A832-47FA-9226-485F83758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342" y="2199362"/>
                <a:ext cx="9019712" cy="2004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/>
              <p:nvPr/>
            </p:nvSpPr>
            <p:spPr>
              <a:xfrm>
                <a:off x="1474825" y="2380838"/>
                <a:ext cx="1911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(tag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E30FC33-B010-4596-9464-C39B0F25E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25" y="2380838"/>
                <a:ext cx="1911421" cy="369332"/>
              </a:xfrm>
              <a:prstGeom prst="rect">
                <a:avLst/>
              </a:prstGeom>
              <a:blipFill>
                <a:blip r:embed="rId7"/>
                <a:stretch>
                  <a:fillRect l="-2875" t="-10000" r="-159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/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𝒓𝒆𝒄𝒐𝒏𝒔𝒕𝒓𝒖𝒄𝒕𝒊𝒐𝒏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reconstructed by 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tracks after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two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track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vertex fit.</a:t>
                </a:r>
              </a:p>
              <a:p>
                <a:pPr algn="ctr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551B8FD-5BBE-468A-8ABB-A90AE4F5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534" y="2707258"/>
                <a:ext cx="5108318" cy="147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/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i="1" dirty="0">
                    <a:latin typeface="Cambria Math" panose="02040503050406030204" pitchFamily="18" charset="0"/>
                  </a:rPr>
                  <a:t>                            veto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≥0.03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CBA9B6-F203-4B34-BFC4-EAFF7ECE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5" y="4506646"/>
                <a:ext cx="4664435" cy="809196"/>
              </a:xfrm>
              <a:prstGeom prst="rect">
                <a:avLst/>
              </a:prstGeom>
              <a:blipFill>
                <a:blip r:embed="rId9"/>
                <a:stretch>
                  <a:fillRect t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35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7F398C-FC78-4AB9-A310-9D786A8C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7" y="296988"/>
            <a:ext cx="10580326" cy="62640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7B0AE93-4C1F-4A16-8012-8948AA1BD7CC}"/>
                  </a:ext>
                </a:extLst>
              </p:cNvPr>
              <p:cNvSpPr/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7B0AE93-4C1F-4A16-8012-8948AA1BD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  <a:blipFill>
                <a:blip r:embed="rId3"/>
                <a:stretch>
                  <a:fillRect l="-3670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71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C9088C-7C69-4811-A088-7EA2E839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7" y="5650576"/>
            <a:ext cx="10295238" cy="112018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613B1DD-4E66-45B3-8929-0B053376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761D54-7387-4ADE-8344-69005237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9" y="171513"/>
            <a:ext cx="10837289" cy="5904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13D4D73-4A56-4B4F-B9BF-EC068537C673}"/>
                  </a:ext>
                </a:extLst>
              </p:cNvPr>
              <p:cNvSpPr/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13D4D73-4A56-4B4F-B9BF-EC068537C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  <a:blipFill>
                <a:blip r:embed="rId4"/>
                <a:stretch>
                  <a:fillRect l="-3670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42C34E49-F2D2-4B69-B3A8-C1C17B236B14}"/>
              </a:ext>
            </a:extLst>
          </p:cNvPr>
          <p:cNvSpPr/>
          <p:nvPr/>
        </p:nvSpPr>
        <p:spPr>
          <a:xfrm>
            <a:off x="396026" y="6037070"/>
            <a:ext cx="10692183" cy="7336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530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02B0F46-DB92-4D54-98CE-AABB592BBE90}"/>
                  </a:ext>
                </a:extLst>
              </p:cNvPr>
              <p:cNvSpPr/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02B0F46-DB92-4D54-98CE-AABB592BB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  <a:blipFill>
                <a:blip r:embed="rId2"/>
                <a:stretch>
                  <a:fillRect l="-3670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2B9419E-0C85-469B-A71A-02ABC802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1" y="842400"/>
            <a:ext cx="5738515" cy="3995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8CFE22-B0AB-47A9-A3D7-163FA5844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181" y="736847"/>
            <a:ext cx="6102252" cy="43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0B1C5F-B44A-47BB-8481-96F2FFEB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0" y="83485"/>
            <a:ext cx="10847088" cy="6569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72A97B-B306-465F-97F3-30EE8AB844FC}"/>
                  </a:ext>
                </a:extLst>
              </p:cNvPr>
              <p:cNvSpPr/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tag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𝜋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C72A97B-B306-465F-97F3-30EE8AB84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" y="83485"/>
                <a:ext cx="2660924" cy="461665"/>
              </a:xfrm>
              <a:prstGeom prst="rect">
                <a:avLst/>
              </a:prstGeom>
              <a:blipFill>
                <a:blip r:embed="rId3"/>
                <a:stretch>
                  <a:fillRect l="-3670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43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B203C1-3708-4045-85E2-AC1B4231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25" y="66715"/>
            <a:ext cx="9590476" cy="58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BDCA6F-3861-45D7-8685-85AD5ACA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83" y="5829429"/>
            <a:ext cx="9504762" cy="10285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5B0B32-1757-4EE5-96CA-59E7AEA50436}"/>
              </a:ext>
            </a:extLst>
          </p:cNvPr>
          <p:cNvSpPr/>
          <p:nvPr/>
        </p:nvSpPr>
        <p:spPr>
          <a:xfrm>
            <a:off x="1593725" y="5415314"/>
            <a:ext cx="9590476" cy="2574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78A1D3-484E-48A2-ADBD-C8331D6B8AB2}"/>
              </a:ext>
            </a:extLst>
          </p:cNvPr>
          <p:cNvSpPr/>
          <p:nvPr/>
        </p:nvSpPr>
        <p:spPr>
          <a:xfrm>
            <a:off x="1595199" y="5842919"/>
            <a:ext cx="9590476" cy="2574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704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326</Words>
  <Application>Microsoft Office PowerPoint</Application>
  <PresentationFormat>宽屏</PresentationFormat>
  <Paragraphs>57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黑体</vt:lpstr>
      <vt:lpstr>Arial</vt:lpstr>
      <vt:lpstr>Cambria Math</vt:lpstr>
      <vt:lpstr>Times New Roman</vt:lpstr>
      <vt:lpstr>Office 主题​​</vt:lpstr>
      <vt:lpstr>D^0→K_S^0  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D^0→K_S^0  ω</dc:title>
  <dc:creator>Puran</dc:creator>
  <cp:lastModifiedBy>Puran</cp:lastModifiedBy>
  <cp:revision>150</cp:revision>
  <dcterms:created xsi:type="dcterms:W3CDTF">2022-07-30T04:08:21Z</dcterms:created>
  <dcterms:modified xsi:type="dcterms:W3CDTF">2022-10-27T14:28:05Z</dcterms:modified>
</cp:coreProperties>
</file>