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C0BE-97E7-4665-8951-654E4E4AF984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4969-A880-4CE6-B8C2-8F2EA630D5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3215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C0BE-97E7-4665-8951-654E4E4AF984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4969-A880-4CE6-B8C2-8F2EA630D5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071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C0BE-97E7-4665-8951-654E4E4AF984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4969-A880-4CE6-B8C2-8F2EA630D5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1512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C0BE-97E7-4665-8951-654E4E4AF984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4969-A880-4CE6-B8C2-8F2EA630D5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276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C0BE-97E7-4665-8951-654E4E4AF984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4969-A880-4CE6-B8C2-8F2EA630D5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0322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C0BE-97E7-4665-8951-654E4E4AF984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4969-A880-4CE6-B8C2-8F2EA630D5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802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C0BE-97E7-4665-8951-654E4E4AF984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4969-A880-4CE6-B8C2-8F2EA630D5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1021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C0BE-97E7-4665-8951-654E4E4AF984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4969-A880-4CE6-B8C2-8F2EA630D5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082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C0BE-97E7-4665-8951-654E4E4AF984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4969-A880-4CE6-B8C2-8F2EA630D5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5472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C0BE-97E7-4665-8951-654E4E4AF984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4969-A880-4CE6-B8C2-8F2EA630D5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3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C0BE-97E7-4665-8951-654E4E4AF984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4969-A880-4CE6-B8C2-8F2EA630D5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2215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7C0BE-97E7-4665-8951-654E4E4AF984}" type="datetimeFigureOut">
              <a:rPr lang="zh-CN" altLang="en-US" smtClean="0"/>
              <a:t>2022/2/28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F4969-A880-4CE6-B8C2-8F2EA630D5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432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春季学期规划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李广晟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867994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学期目标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  </a:t>
            </a:r>
            <a:r>
              <a:rPr lang="zh-CN" altLang="en-US" dirty="0" smtClean="0"/>
              <a:t>学好专业课</a:t>
            </a:r>
            <a:endParaRPr lang="en-US" altLang="zh-CN" dirty="0" smtClean="0"/>
          </a:p>
          <a:p>
            <a:r>
              <a:rPr lang="en-US" altLang="zh-CN" dirty="0" smtClean="0"/>
              <a:t>2  </a:t>
            </a:r>
            <a:r>
              <a:rPr lang="zh-CN" altLang="en-US" dirty="0" smtClean="0"/>
              <a:t>初步具备科研能力</a:t>
            </a:r>
            <a:endParaRPr lang="en-US" altLang="zh-CN" dirty="0" smtClean="0"/>
          </a:p>
          <a:p>
            <a:r>
              <a:rPr lang="en-US" altLang="zh-CN" dirty="0" smtClean="0"/>
              <a:t>3  </a:t>
            </a:r>
            <a:r>
              <a:rPr lang="zh-CN" altLang="en-US" dirty="0" smtClean="0"/>
              <a:t>提升英语口语及词汇量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564926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专业课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高能物理实验数据分析</a:t>
            </a:r>
            <a:endParaRPr lang="en-US" altLang="zh-CN" dirty="0" smtClean="0"/>
          </a:p>
          <a:p>
            <a:r>
              <a:rPr lang="zh-CN" altLang="en-US" dirty="0" smtClean="0"/>
              <a:t>    作业难，涉及</a:t>
            </a:r>
            <a:r>
              <a:rPr lang="en-US" altLang="zh-CN" dirty="0" smtClean="0"/>
              <a:t>root</a:t>
            </a:r>
            <a:r>
              <a:rPr lang="zh-CN" altLang="en-US" dirty="0" smtClean="0"/>
              <a:t>使用及概率论知识</a:t>
            </a:r>
            <a:endParaRPr lang="en-US" altLang="zh-CN" dirty="0" smtClean="0"/>
          </a:p>
          <a:p>
            <a:r>
              <a:rPr lang="en-US" altLang="zh-CN" dirty="0" smtClean="0"/>
              <a:t>    </a:t>
            </a:r>
            <a:r>
              <a:rPr lang="zh-CN" altLang="en-US" dirty="0" smtClean="0"/>
              <a:t>须跟进阅读英文教参</a:t>
            </a:r>
            <a:endParaRPr lang="en-US" altLang="zh-CN" dirty="0" smtClean="0"/>
          </a:p>
          <a:p>
            <a:r>
              <a:rPr lang="en-US" altLang="zh-CN" dirty="0" smtClean="0"/>
              <a:t>    4.14</a:t>
            </a:r>
            <a:r>
              <a:rPr lang="zh-CN" altLang="en-US" dirty="0" smtClean="0"/>
              <a:t>左右期中考</a:t>
            </a:r>
            <a:endParaRPr lang="en-US" altLang="zh-CN" dirty="0"/>
          </a:p>
          <a:p>
            <a:endParaRPr lang="en-US" altLang="zh-CN" dirty="0" smtClean="0"/>
          </a:p>
          <a:p>
            <a:r>
              <a:rPr lang="zh-CN" altLang="en-US" dirty="0" smtClean="0"/>
              <a:t>原子核物理导论</a:t>
            </a:r>
            <a:endParaRPr lang="en-US" altLang="zh-CN" dirty="0" smtClean="0"/>
          </a:p>
          <a:p>
            <a:r>
              <a:rPr lang="en-US" altLang="zh-CN" dirty="0" smtClean="0"/>
              <a:t>    </a:t>
            </a:r>
            <a:r>
              <a:rPr lang="zh-CN" altLang="en-US" dirty="0" smtClean="0"/>
              <a:t>计算复杂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</a:t>
            </a:r>
            <a:r>
              <a:rPr lang="zh-CN" altLang="en-US" dirty="0" smtClean="0"/>
              <a:t>涉及以往的电动力学，量子力学盲区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5016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科研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状态不佳，容易被琐事影响</a:t>
            </a:r>
            <a:endParaRPr lang="en-US" altLang="zh-CN" dirty="0" smtClean="0"/>
          </a:p>
          <a:p>
            <a:r>
              <a:rPr lang="zh-CN" altLang="en-US" dirty="0" smtClean="0"/>
              <a:t>希望老师和师兄师姐能激励督促，尽早开展科研任务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16619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英语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每日坚持词汇学习</a:t>
            </a:r>
            <a:endParaRPr lang="en-US" altLang="zh-CN" dirty="0" smtClean="0"/>
          </a:p>
          <a:p>
            <a:r>
              <a:rPr lang="zh-CN" altLang="en-US" dirty="0" smtClean="0"/>
              <a:t>交流英语课效果不佳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1564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CN" sz="6600" dirty="0" smtClean="0"/>
          </a:p>
          <a:p>
            <a:pPr marL="0" indent="0" algn="ctr">
              <a:buNone/>
            </a:pPr>
            <a:r>
              <a:rPr lang="en-US" altLang="zh-CN" sz="6600" dirty="0" smtClean="0"/>
              <a:t>END</a:t>
            </a:r>
            <a:endParaRPr lang="zh-CN" altLang="en-US" sz="6600" dirty="0"/>
          </a:p>
        </p:txBody>
      </p:sp>
    </p:spTree>
    <p:extLst>
      <p:ext uri="{BB962C8B-B14F-4D97-AF65-F5344CB8AC3E}">
        <p14:creationId xmlns:p14="http://schemas.microsoft.com/office/powerpoint/2010/main" val="2097999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93</Words>
  <Application>Microsoft Office PowerPoint</Application>
  <PresentationFormat>宽屏</PresentationFormat>
  <Paragraphs>23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Arial</vt:lpstr>
      <vt:lpstr>Calibri</vt:lpstr>
      <vt:lpstr>Calibri Light</vt:lpstr>
      <vt:lpstr>Office 主题</vt:lpstr>
      <vt:lpstr>春季学期规划</vt:lpstr>
      <vt:lpstr>学期目标</vt:lpstr>
      <vt:lpstr>专业课</vt:lpstr>
      <vt:lpstr>科研</vt:lpstr>
      <vt:lpstr>英语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2021春季学期规划</dc:title>
  <dc:creator>Windows 用户</dc:creator>
  <cp:lastModifiedBy>Windows 用户</cp:lastModifiedBy>
  <cp:revision>4</cp:revision>
  <dcterms:created xsi:type="dcterms:W3CDTF">2022-02-28T04:51:31Z</dcterms:created>
  <dcterms:modified xsi:type="dcterms:W3CDTF">2022-02-28T05:31:48Z</dcterms:modified>
</cp:coreProperties>
</file>