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5" r:id="rId4"/>
    <p:sldId id="262" r:id="rId5"/>
    <p:sldId id="261" r:id="rId6"/>
    <p:sldId id="266" r:id="rId7"/>
    <p:sldId id="267" r:id="rId8"/>
    <p:sldId id="26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1" autoAdjust="0"/>
    <p:restoredTop sz="92171" autoAdjust="0"/>
  </p:normalViewPr>
  <p:slideViewPr>
    <p:cSldViewPr snapToGrid="0">
      <p:cViewPr varScale="1">
        <p:scale>
          <a:sx n="84" d="100"/>
          <a:sy n="84" d="100"/>
        </p:scale>
        <p:origin x="7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E23F6-21ED-4C82-ABCA-D25CDFE5A967}" type="datetimeFigureOut">
              <a:rPr lang="en-US" smtClean="0"/>
              <a:t>5/22/2019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E3C0A-BC16-4AD7-A92B-E11DBD7BAF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189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E23F6-21ED-4C82-ABCA-D25CDFE5A967}" type="datetimeFigureOut">
              <a:rPr lang="en-US" smtClean="0"/>
              <a:t>5/22/2019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E3C0A-BC16-4AD7-A92B-E11DBD7BAF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007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E23F6-21ED-4C82-ABCA-D25CDFE5A967}" type="datetimeFigureOut">
              <a:rPr lang="en-US" smtClean="0"/>
              <a:t>5/22/2019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E3C0A-BC16-4AD7-A92B-E11DBD7BAF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8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E23F6-21ED-4C82-ABCA-D25CDFE5A967}" type="datetimeFigureOut">
              <a:rPr lang="en-US" smtClean="0"/>
              <a:t>5/22/2019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E3C0A-BC16-4AD7-A92B-E11DBD7BAF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757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E23F6-21ED-4C82-ABCA-D25CDFE5A967}" type="datetimeFigureOut">
              <a:rPr lang="en-US" smtClean="0"/>
              <a:t>5/22/2019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E3C0A-BC16-4AD7-A92B-E11DBD7BAF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527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E23F6-21ED-4C82-ABCA-D25CDFE5A967}" type="datetimeFigureOut">
              <a:rPr lang="en-US" smtClean="0"/>
              <a:t>5/22/2019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E3C0A-BC16-4AD7-A92B-E11DBD7BAF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687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E23F6-21ED-4C82-ABCA-D25CDFE5A967}" type="datetimeFigureOut">
              <a:rPr lang="en-US" smtClean="0"/>
              <a:t>5/22/2019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E3C0A-BC16-4AD7-A92B-E11DBD7BAF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996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E23F6-21ED-4C82-ABCA-D25CDFE5A967}" type="datetimeFigureOut">
              <a:rPr lang="en-US" smtClean="0"/>
              <a:t>5/22/2019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E3C0A-BC16-4AD7-A92B-E11DBD7BAF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300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E23F6-21ED-4C82-ABCA-D25CDFE5A967}" type="datetimeFigureOut">
              <a:rPr lang="en-US" smtClean="0"/>
              <a:t>5/22/2019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E3C0A-BC16-4AD7-A92B-E11DBD7BAF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217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E23F6-21ED-4C82-ABCA-D25CDFE5A967}" type="datetimeFigureOut">
              <a:rPr lang="en-US" smtClean="0"/>
              <a:t>5/22/2019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E3C0A-BC16-4AD7-A92B-E11DBD7BAF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871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E23F6-21ED-4C82-ABCA-D25CDFE5A967}" type="datetimeFigureOut">
              <a:rPr lang="en-US" smtClean="0"/>
              <a:t>5/22/2019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E3C0A-BC16-4AD7-A92B-E11DBD7BAF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655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EE23F6-21ED-4C82-ABCA-D25CDFE5A967}" type="datetimeFigureOut">
              <a:rPr lang="en-US" smtClean="0"/>
              <a:t>5/22/2019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5E3C0A-BC16-4AD7-A92B-E11DBD7BAF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951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indico.ihep.ac.cn/event/8271/contribution/0/material/slides/0.pdf" TargetMode="External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Relationship Id="rId9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ctrTitle"/>
              </p:nvPr>
            </p:nvSpPr>
            <p:spPr>
              <a:xfrm>
                <a:off x="1442258" y="2178079"/>
                <a:ext cx="9144000" cy="2387600"/>
              </a:xfrm>
            </p:spPr>
            <p:txBody>
              <a:bodyPr>
                <a:normAutofit fontScale="90000"/>
              </a:bodyPr>
              <a:lstStyle/>
              <a:p>
                <a:r>
                  <a:rPr lang="en-US" b="1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Question Raised in</a:t>
                </a:r>
                <a:br>
                  <a:rPr lang="en-US" b="1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14:m>
                  <m:oMath xmlns:m="http://schemas.openxmlformats.org/officeDocument/2006/math">
                    <m:r>
                      <a:rPr lang="en-US" b="1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𝝉</m:t>
                    </m:r>
                  </m:oMath>
                </a14:m>
                <a:r>
                  <a:rPr lang="en-US" b="1" dirty="0" err="1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QCD</a:t>
                </a:r>
                <a:r>
                  <a:rPr lang="en-US" b="1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Meeting</a:t>
                </a:r>
                <a:br>
                  <a:rPr lang="en-US" b="1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36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Weekly Report</a:t>
                </a:r>
                <a:r>
                  <a:rPr lang="en-US" b="1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US" b="1" dirty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xfrm>
                <a:off x="1442258" y="2178079"/>
                <a:ext cx="9144000" cy="2387600"/>
              </a:xfrm>
              <a:blipFill>
                <a:blip r:embed="rId2"/>
                <a:stretch>
                  <a:fillRect t="-7653" b="-53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3956858" y="5095702"/>
            <a:ext cx="411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Date: 2019-05-22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7153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7791" y="722747"/>
            <a:ext cx="5297381" cy="426644"/>
          </a:xfrm>
        </p:spPr>
        <p:txBody>
          <a:bodyPr>
            <a:normAutofit/>
          </a:bodyPr>
          <a:lstStyle/>
          <a:p>
            <a:pPr algn="ctr"/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MC_Truth Distribution for </a:t>
            </a:r>
            <a:r>
              <a:rPr lang="en-US" sz="1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Pim</a:t>
            </a:r>
            <a:endParaRPr lang="en-US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1737976" y="3672979"/>
            <a:ext cx="4757013" cy="5259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MC_Truth</a:t>
            </a: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Distribution for Proton</a:t>
            </a:r>
            <a:endParaRPr lang="en-US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1467724" y="3562981"/>
            <a:ext cx="282631" cy="63598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66808" y="4296033"/>
            <a:ext cx="3231110" cy="2209795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7732" y="4202120"/>
            <a:ext cx="3106531" cy="2326262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8877" y="1180802"/>
            <a:ext cx="3224654" cy="2278063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48737" y="1180802"/>
            <a:ext cx="3231110" cy="2277503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468420" y="2072301"/>
            <a:ext cx="4398463" cy="2886695"/>
          </a:xfrm>
          <a:prstGeom prst="rect">
            <a:avLst/>
          </a:prstGeom>
        </p:spPr>
      </p:pic>
      <p:cxnSp>
        <p:nvCxnSpPr>
          <p:cNvPr id="21" name="Straight Arrow Connector 20"/>
          <p:cNvCxnSpPr/>
          <p:nvPr/>
        </p:nvCxnSpPr>
        <p:spPr>
          <a:xfrm flipH="1">
            <a:off x="8807670" y="3268717"/>
            <a:ext cx="641130" cy="13873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9042316" y="2816772"/>
            <a:ext cx="20101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Due to ISR effect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892883" y="4836445"/>
            <a:ext cx="35495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Momentum of Protons&gt;250MeV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Momentum of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Pions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&lt;200MeV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113684" y="1475040"/>
            <a:ext cx="30830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Proton/Pion MC truth momentum distribution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801959" y="5578012"/>
            <a:ext cx="40649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Suggestion: 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Select the Pion and Proton without PID due to low momentum.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88343" y="72247"/>
            <a:ext cx="65604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Momentum Distribution</a:t>
            </a:r>
            <a:endParaRPr lang="en-US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7838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17569" y="3136539"/>
            <a:ext cx="3131916" cy="350874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Without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Pid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473" y="3359789"/>
            <a:ext cx="2535379" cy="203624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48580" y="3521722"/>
            <a:ext cx="2579953" cy="1937369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2080164" y="666278"/>
            <a:ext cx="3096736" cy="4179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With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Pid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56096" y="5771150"/>
            <a:ext cx="2438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P_(proton)&gt;250MeV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P_(pion)  &lt;200MeV </a:t>
            </a:r>
            <a:endParaRPr lang="en-US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46261" y="3742702"/>
            <a:ext cx="1991026" cy="236853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76908" y="1131671"/>
            <a:ext cx="2712479" cy="193383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5473" y="1154770"/>
            <a:ext cx="2680549" cy="192551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584877" y="945226"/>
            <a:ext cx="1901699" cy="2316134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740676" y="4123996"/>
            <a:ext cx="4388882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>
                <a:hlinkClick r:id="rId8"/>
              </a:rPr>
              <a:t>https://indico.ihep.ac.cn/event/8271/contribution/0/material/slides/0.pdf</a:t>
            </a:r>
            <a:endParaRPr lang="en-US" sz="105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727298" y="666278"/>
            <a:ext cx="4016084" cy="3306354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7660544" y="1189498"/>
            <a:ext cx="1483456" cy="237393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7727298" y="4377911"/>
            <a:ext cx="438888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Remarks1: </a:t>
            </a: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 the above picture, you can see that at lower momentum proton have almost 99% percent PID efficiency, while pion to be 96%.</a:t>
            </a:r>
          </a:p>
          <a:p>
            <a:pPr algn="just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Remarks2:</a:t>
            </a: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you can also see that efficiency with PID slightly larger than selection based on without PID</a:t>
            </a: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Without PID some of the efficiency lose due to ISR effect. </a:t>
            </a:r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365020" y="157952"/>
            <a:ext cx="63214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Comparison b/w PID to without PID </a:t>
            </a:r>
            <a:endParaRPr lang="en-US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77085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9372" y="470861"/>
            <a:ext cx="6314952" cy="539025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Chisq</a:t>
            </a:r>
            <a:r>
              <a:rPr lang="en-US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FOM</a:t>
            </a:r>
            <a:endParaRPr lang="en-US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2568" y="1104221"/>
            <a:ext cx="3473146" cy="240811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36570" y="1069131"/>
            <a:ext cx="3233373" cy="240055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5850" y="3958347"/>
            <a:ext cx="3776366" cy="261494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69732" y="3958347"/>
            <a:ext cx="3400211" cy="261504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668909" y="1920541"/>
            <a:ext cx="11604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Sigma0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734463" y="1854609"/>
            <a:ext cx="17663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Anti-Sigma0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467618" y="5022913"/>
            <a:ext cx="11604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Sigma0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782881" y="4935672"/>
            <a:ext cx="14361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Anti-Sigma0</a:t>
            </a:r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8398738" y="2623896"/>
            <a:ext cx="340137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REMARKS: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For the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chisq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optimization, there is no maximum value have seen in anti-sigam0. This indicate that there is no background in the Data. You can see from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chisq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distribution of anti-sigma0. No tail has been seen which mean MC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chisq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is well described by our data. We can choose freely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chisq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cut to anywhere. We can conclude that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hisq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&lt;20 for both sigma0 anti-sigma0 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Left-Right Arrow 12"/>
          <p:cNvSpPr/>
          <p:nvPr/>
        </p:nvSpPr>
        <p:spPr>
          <a:xfrm>
            <a:off x="3965063" y="2224450"/>
            <a:ext cx="784354" cy="276978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Left-Right Arrow 13"/>
          <p:cNvSpPr/>
          <p:nvPr/>
        </p:nvSpPr>
        <p:spPr>
          <a:xfrm>
            <a:off x="3965063" y="4988840"/>
            <a:ext cx="784354" cy="276978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1005973" y="4746567"/>
            <a:ext cx="16492" cy="14353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5358687" y="4935672"/>
            <a:ext cx="8246" cy="12481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5769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3600" y="82404"/>
            <a:ext cx="10515600" cy="579181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Selection Efficiency Comparison</a:t>
            </a:r>
            <a:endParaRPr lang="en-US" sz="3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67654" y="916067"/>
            <a:ext cx="28610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Alpha = 0.104 if GE = GM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65801" y="4453973"/>
            <a:ext cx="3017837" cy="219160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91149" y="1415622"/>
            <a:ext cx="2860501" cy="281075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43963" y="4384710"/>
            <a:ext cx="2876550" cy="219160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92404" y="4453973"/>
            <a:ext cx="2720991" cy="193621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50301" y="4561869"/>
            <a:ext cx="2620397" cy="183729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94484" y="1412261"/>
            <a:ext cx="2832805" cy="28141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4335263" y="894323"/>
            <a:ext cx="3821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Photon selected by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gam_matching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293520" y="742176"/>
            <a:ext cx="3289848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Photon selection is based on Delta E and after </a:t>
            </a:r>
            <a:r>
              <a:rPr lang="en-US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gam_matching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efficiency will be 18% for nominal result. 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Why this is happened?</a:t>
            </a:r>
          </a:p>
          <a:p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Now, we have selected photons on the basis of </a:t>
            </a:r>
            <a:r>
              <a:rPr lang="en-US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gam_matching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In this way although some </a:t>
            </a:r>
            <a:r>
              <a:rPr lang="en-US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mis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-combine photon, but after matching the </a:t>
            </a:r>
            <a:r>
              <a:rPr lang="en-US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gam_match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efficiency 25%. It means that photon is selected by delta E is not reliable. </a:t>
            </a:r>
          </a:p>
          <a:p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Now our plan to test our strategy. In one neutral shower, we have multiple entries of photons. By applying the restrict cut on Delta E, check the </a:t>
            </a:r>
            <a:r>
              <a:rPr lang="en-US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Mbc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distribution. Also compare the efficiency result with nominal result. In this way may be we can maximize the efficiency up to 10%.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32079" y="4605940"/>
            <a:ext cx="2720991" cy="1936213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9976" y="4713836"/>
            <a:ext cx="2620397" cy="1837290"/>
          </a:xfrm>
          <a:prstGeom prst="rect">
            <a:avLst/>
          </a:prstGeom>
        </p:spPr>
      </p:pic>
      <p:sp>
        <p:nvSpPr>
          <p:cNvPr id="3" name="Left-Right Arrow 2"/>
          <p:cNvSpPr/>
          <p:nvPr/>
        </p:nvSpPr>
        <p:spPr>
          <a:xfrm>
            <a:off x="3626461" y="2697096"/>
            <a:ext cx="860079" cy="244444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315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947400" cy="803275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Mbc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Delta E Distribution for Multiple gamma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4987" y="1227136"/>
            <a:ext cx="5229225" cy="36671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84887" y="1265237"/>
            <a:ext cx="5076825" cy="359092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868612" y="4894261"/>
            <a:ext cx="843255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Problem:</a:t>
            </a:r>
          </a:p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Firstly, background picture even in MC is too bad, so as data the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bkg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also too much high.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econdly, by applying a Delta E cut, the efficiency is not increasing too much, due to poorly reconstructed gamma and leakage energy in EMC which almost reduce 22% our efficiency after matching. </a:t>
            </a: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applies our method of delta E is solid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We can ignore this test but add in appendix of the memo.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83971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947400" cy="803275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Rate of Cut flow for Multiple Entries  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19617" y="1378288"/>
            <a:ext cx="4909572" cy="4300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52674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62009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MC_Truth Distribution for Photon</a:t>
            </a:r>
            <a:endParaRPr lang="en-US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708134" y="1386113"/>
            <a:ext cx="392360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avoid the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mis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-combination, in the for loop, we required that Energy of the photon to be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E_photon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&gt; 40MeV. Since we have already applied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E_barrel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to be &gt;25 MeV. There is some Energy leakage between to 25 to 40 MeV. Now we decided that we have to remove this cut to avoid this loss.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6021" y="1283461"/>
            <a:ext cx="3206807" cy="215757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66692" y="1283461"/>
            <a:ext cx="3156722" cy="215757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5538" y="4093327"/>
            <a:ext cx="3127289" cy="2320998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66692" y="4093327"/>
            <a:ext cx="3223867" cy="227838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708134" y="4093327"/>
            <a:ext cx="3272286" cy="2278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012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5008</TotalTime>
  <Words>512</Words>
  <Application>Microsoft Office PowerPoint</Application>
  <PresentationFormat>Widescreen</PresentationFormat>
  <Paragraphs>38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Cambria Math</vt:lpstr>
      <vt:lpstr>Times New Roman</vt:lpstr>
      <vt:lpstr>Office Theme</vt:lpstr>
      <vt:lpstr>Question Raised in τQCD Meeting Weekly Report </vt:lpstr>
      <vt:lpstr>MC_Truth Distribution for Pim</vt:lpstr>
      <vt:lpstr>Without Pid </vt:lpstr>
      <vt:lpstr>Chisq FOM</vt:lpstr>
      <vt:lpstr>Selection Efficiency Comparison</vt:lpstr>
      <vt:lpstr>Mbc and Delta E Distribution for Multiple gamma</vt:lpstr>
      <vt:lpstr>Rate of Cut flow for Multiple Entries  </vt:lpstr>
      <vt:lpstr>MC_Truth Distribution for Photon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Subhani Muzaffar</dc:creator>
  <cp:lastModifiedBy>Subhani Muzaffar</cp:lastModifiedBy>
  <cp:revision>98</cp:revision>
  <dcterms:created xsi:type="dcterms:W3CDTF">2019-05-15T00:43:04Z</dcterms:created>
  <dcterms:modified xsi:type="dcterms:W3CDTF">2019-05-22T01:20:34Z</dcterms:modified>
</cp:coreProperties>
</file>