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900" r:id="rId2"/>
    <p:sldId id="901" r:id="rId3"/>
    <p:sldId id="902" r:id="rId4"/>
    <p:sldId id="894" r:id="rId5"/>
    <p:sldId id="903" r:id="rId6"/>
    <p:sldId id="899" r:id="rId7"/>
    <p:sldId id="897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2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0BF8E-59A3-4668-B24B-C3F4AF132D83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F118E-AFAD-4260-85E4-F6A20B8B2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16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</a:t>
            </a:r>
            <a:r>
              <a:rPr lang="en-US" altLang="zh-CN" dirty="0" err="1"/>
              <a:t>IniVtx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26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</a:t>
            </a:r>
            <a:r>
              <a:rPr lang="en-US" altLang="zh-CN" dirty="0" err="1"/>
              <a:t>inclusiveMC_data</a:t>
            </a:r>
            <a:r>
              <a:rPr lang="en-US" altLang="zh-CN" dirty="0"/>
              <a:t>/npi0nbarpi0/</a:t>
            </a:r>
            <a:r>
              <a:rPr lang="en-US" altLang="zh-CN" dirty="0" err="1"/>
              <a:t>OtherMC</a:t>
            </a:r>
            <a:r>
              <a:rPr lang="en-US" altLang="zh-CN" dirty="0"/>
              <a:t>/IPSet000/result_SetIP000/skim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49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</a:t>
            </a:r>
            <a:r>
              <a:rPr lang="en-US" altLang="zh-CN" dirty="0" err="1"/>
              <a:t>inclusiveMC_data</a:t>
            </a:r>
            <a:r>
              <a:rPr lang="en-US" altLang="zh-CN" dirty="0"/>
              <a:t>/npi0nbarpi0/</a:t>
            </a:r>
            <a:r>
              <a:rPr lang="en-US" altLang="zh-CN" dirty="0" err="1"/>
              <a:t>OtherMC</a:t>
            </a:r>
            <a:r>
              <a:rPr lang="en-US" altLang="zh-CN" dirty="0"/>
              <a:t>/IPSet000/result_SetIP000/skim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801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</a:t>
            </a:r>
            <a:r>
              <a:rPr lang="en-US" altLang="zh-CN" dirty="0" err="1"/>
              <a:t>IniVtx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382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</a:t>
            </a:r>
            <a:r>
              <a:rPr lang="en-US" altLang="zh-CN" dirty="0" err="1"/>
              <a:t>IniVtx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02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</a:t>
            </a:r>
            <a:r>
              <a:rPr lang="en-US" altLang="zh-CN" dirty="0" err="1"/>
              <a:t>inclusiveMC_data</a:t>
            </a:r>
            <a:r>
              <a:rPr lang="en-US" altLang="zh-CN" dirty="0"/>
              <a:t>/npi0nbarpi0/</a:t>
            </a:r>
            <a:r>
              <a:rPr lang="en-US" altLang="zh-CN" dirty="0" err="1"/>
              <a:t>OtherMC</a:t>
            </a:r>
            <a:r>
              <a:rPr lang="en-US" altLang="zh-CN" dirty="0"/>
              <a:t>/IPSet000/result_SetIP000/skim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597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</a:t>
            </a:r>
            <a:r>
              <a:rPr lang="en-US" altLang="zh-CN" dirty="0" err="1"/>
              <a:t>IniVtx</a:t>
            </a:r>
            <a:r>
              <a:rPr lang="en-US" altLang="zh-CN" dirty="0"/>
              <a:t>/</a:t>
            </a:r>
            <a:r>
              <a:rPr lang="en-US" altLang="zh-CN" dirty="0" err="1"/>
              <a:t>VertexStudy</a:t>
            </a:r>
            <a:r>
              <a:rPr lang="en-US" altLang="zh-CN" dirty="0"/>
              <a:t>/Draw/picture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9358B-1AE8-4084-9D78-6A93CA66DD1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37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E0D593-FA5C-4415-A06F-BC883245E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42F23B-0247-4BBD-8472-3627F6969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BDD07E-1881-46A0-B34C-7C9D3EFB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C059-C6E5-45F8-95D8-0CB8EC49D867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DBBDDC-C8F6-4BE8-9210-64F04589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537BC2-3AD1-4CCB-BD68-3EB3CB6D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A95-4F93-480C-9822-BCFA4D537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73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E35390-A465-480E-B117-74110C4BC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CBCE24-9112-4F7C-AF8F-72F0E27E7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9B62D5-C7A9-4A41-843A-C8DD39D2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C059-C6E5-45F8-95D8-0CB8EC49D867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AA4E11-A1D4-43FE-9414-C35776C9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DF279B-7354-47B4-A87E-AC0A4B99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A95-4F93-480C-9822-BCFA4D537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74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41158BE-7D82-40C8-9FA0-4238CB33F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93A574A-4695-4C94-8758-D875DC749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26B4E4-49A8-4BC0-9F4A-63C1FBAB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C059-C6E5-45F8-95D8-0CB8EC49D867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61C537-8029-4A7A-BDFF-F0764263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E139CB-393D-4325-BC9B-3018457A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A95-4F93-480C-9822-BCFA4D537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45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DF23F2-E2F1-4B22-AE3C-F46B8DD4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8C2088-EE05-46DC-B99C-8700CB621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50A877-B93A-41DE-929A-AB08D787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C059-C6E5-45F8-95D8-0CB8EC49D867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B47F69-75C6-4170-9B5E-1A8972C1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1BF373-E80E-430E-AD92-51CA00696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A95-4F93-480C-9822-BCFA4D537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0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59582A-00E6-4AEB-BE2C-773A5886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8D80F4-2866-4040-9AA3-F32F7D62A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DC5DB0-57DB-42DC-9903-8631A8E5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C059-C6E5-45F8-95D8-0CB8EC49D867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85D42D-0B26-43B3-A0B2-F0E7EDB5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ED74D6-34A2-4A94-B5E9-6983DB0E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A95-4F93-480C-9822-BCFA4D537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20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6BF629-89CB-4D93-9EB2-77660548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8A80B7-82CE-4E8F-B9DF-B9FE1BB26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34B02B-5328-46B4-9D59-BB8A9CBDE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17B1F9-2993-4762-982E-90C08BDD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C059-C6E5-45F8-95D8-0CB8EC49D867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E55E02-C642-4FF2-A044-249E56BB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B8351E-84BE-4334-8938-CEBE2657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A95-4F93-480C-9822-BCFA4D537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88110A-148F-4C6A-8FA5-9082EC78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1F3EF1-80BB-45BC-83DA-B7DD97FBA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36C806-224D-401D-8F39-3840B4558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FD1E3F-5E32-459A-A320-F14B2AD30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E7B6539-1A41-45BA-8F9C-396B199BB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72B819A-0B4B-4EAB-9A2D-0F9F6986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C059-C6E5-45F8-95D8-0CB8EC49D867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9308F0C-623B-4D5D-9919-B748C9E9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6EAD28-3E6D-4BD8-8537-6DD15EBC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A95-4F93-480C-9822-BCFA4D537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99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CC6680-5135-4BCE-AAFF-A7AE0DA0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8C267B-F461-4000-BC7F-C3AFE460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C059-C6E5-45F8-95D8-0CB8EC49D867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B8333B-E721-4CE7-83B4-9FB9EA5A5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471E1B9-B0A2-4825-9697-B00C63FC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A95-4F93-480C-9822-BCFA4D537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13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5ADD6D-0245-437F-9F8F-6508A598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C059-C6E5-45F8-95D8-0CB8EC49D867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398C7E-B539-428A-8F65-16D34C2F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5EDFB3-3A06-4683-9C4C-99FDEBC7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A95-4F93-480C-9822-BCFA4D537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28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17B1F8-AD41-4A22-8BFB-29D413B90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3A9225-9FB0-4066-A7B0-3997FA688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FFEFA1-B2E1-4B86-9FD5-B8A9BF98A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4D3FAE-2B6F-414E-B787-C778240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C059-C6E5-45F8-95D8-0CB8EC49D867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58BE66-7A5C-4B06-8B46-BCD80C6C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640AAF-63B1-4EB6-8BDF-E31072B1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A95-4F93-480C-9822-BCFA4D537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65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739F57-6B14-46B0-9250-28AA3CB8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D9D355B-364A-41AB-83B4-4BD205C81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1D2AB6-CA37-4701-A3EA-0C51EF3F5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3C4B7D-A894-4CA1-AAA7-56333B23F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C059-C6E5-45F8-95D8-0CB8EC49D867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CBF670-C52E-4835-812E-879CC8B6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8801B6-4A0C-48C1-BEBA-E094B6AA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A95-4F93-480C-9822-BCFA4D537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42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13CB519-F646-43C1-A570-DE8C8480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7530D0-D07D-43A2-9BF0-5E760E5AF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60CA59-96D8-4559-9259-544FDE537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8C059-C6E5-45F8-95D8-0CB8EC49D867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6AF9C4-2A05-4724-947D-01EAD7101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77CC76-E504-4A93-B282-5D0AB0B92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52A95-4F93-480C-9822-BCFA4D537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25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128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7D9B25-8A2D-4C05-9E7F-5FB19C32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6054"/>
          </a:xfrm>
        </p:spPr>
        <p:txBody>
          <a:bodyPr/>
          <a:lstStyle/>
          <a:p>
            <a:r>
              <a:rPr lang="en-US" altLang="zh-CN" dirty="0"/>
              <a:t>A MC sample with IP = (0,0,0)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CE6F92-B997-48E2-AC30-5066BE5FF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11664"/>
            <a:ext cx="3930308" cy="28745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60C4F33-F1A4-4672-AB5F-A48AF6A23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846" y="2979599"/>
            <a:ext cx="3930308" cy="29066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1DE05D6-1022-4BCB-816F-D6E995716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691" y="3042474"/>
            <a:ext cx="3930308" cy="28437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2730C11-4734-4869-BF1D-50420BBCAD38}"/>
              </a:ext>
            </a:extLst>
          </p:cNvPr>
          <p:cNvSpPr txBox="1"/>
          <p:nvPr/>
        </p:nvSpPr>
        <p:spPr>
          <a:xfrm>
            <a:off x="105301" y="760498"/>
            <a:ext cx="382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产生</a:t>
            </a:r>
            <a:r>
              <a:rPr lang="en-US" altLang="zh-CN" dirty="0"/>
              <a:t>MC</a:t>
            </a:r>
            <a:r>
              <a:rPr lang="zh-CN" altLang="en-US" dirty="0"/>
              <a:t>时，将对撞点设置在</a:t>
            </a:r>
            <a:r>
              <a:rPr lang="en-US" altLang="zh-CN" dirty="0"/>
              <a:t>(0,0,0)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3331AE1-1479-4129-8B24-40CA61D14A1B}"/>
              </a:ext>
            </a:extLst>
          </p:cNvPr>
          <p:cNvSpPr txBox="1"/>
          <p:nvPr/>
        </p:nvSpPr>
        <p:spPr>
          <a:xfrm>
            <a:off x="105300" y="2610267"/>
            <a:ext cx="706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Truth_IP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EDD65C-17DE-4C5E-B8DA-DD675B483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00" y="1253749"/>
            <a:ext cx="4857407" cy="123259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9B7CB1B-A533-4DE0-8C17-561FD444D31A}"/>
              </a:ext>
            </a:extLst>
          </p:cNvPr>
          <p:cNvSpPr txBox="1"/>
          <p:nvPr/>
        </p:nvSpPr>
        <p:spPr>
          <a:xfrm>
            <a:off x="6401837" y="806664"/>
            <a:ext cx="382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次级顶点拟合中的初级顶点设置的与</a:t>
            </a:r>
            <a:r>
              <a:rPr lang="en-US" altLang="zh-CN" dirty="0"/>
              <a:t>Truth</a:t>
            </a:r>
            <a:r>
              <a:rPr lang="zh-CN" altLang="en-US" dirty="0"/>
              <a:t>的初级顶点一致</a:t>
            </a:r>
          </a:p>
        </p:txBody>
      </p:sp>
    </p:spTree>
    <p:extLst>
      <p:ext uri="{BB962C8B-B14F-4D97-AF65-F5344CB8AC3E}">
        <p14:creationId xmlns:p14="http://schemas.microsoft.com/office/powerpoint/2010/main" val="301520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3DEE8348-69AB-4818-9421-B2E8373ADC02}"/>
              </a:ext>
            </a:extLst>
          </p:cNvPr>
          <p:cNvSpPr txBox="1">
            <a:spLocks/>
          </p:cNvSpPr>
          <p:nvPr/>
        </p:nvSpPr>
        <p:spPr>
          <a:xfrm>
            <a:off x="0" y="38100"/>
            <a:ext cx="10515600" cy="84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Resolution of </a:t>
            </a:r>
            <a:r>
              <a:rPr lang="en-US" altLang="zh-CN" dirty="0" err="1"/>
              <a:t>MLam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DC22CF-EB2B-4CF9-B6BD-DA1B5D774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" y="884154"/>
            <a:ext cx="3014704" cy="25817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BCD16FB-C4DB-4947-91EB-4D223904E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477" y="884154"/>
            <a:ext cx="3014704" cy="25817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C0A49D-FA38-4189-B05D-718094B1C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387" y="884154"/>
            <a:ext cx="3014704" cy="25817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BCCE15C-19B3-4D25-A43C-3021339FE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7296" y="884154"/>
            <a:ext cx="3014704" cy="258172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3AA4ED50-08EC-470B-AB78-CF26C5AA1F71}"/>
              </a:ext>
            </a:extLst>
          </p:cNvPr>
          <p:cNvSpPr txBox="1"/>
          <p:nvPr/>
        </p:nvSpPr>
        <p:spPr>
          <a:xfrm>
            <a:off x="1213574" y="131442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secvtx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7E48115-E2E1-4C10-B41E-BA50E0C031E1}"/>
              </a:ext>
            </a:extLst>
          </p:cNvPr>
          <p:cNvSpPr txBox="1"/>
          <p:nvPr/>
        </p:nvSpPr>
        <p:spPr>
          <a:xfrm>
            <a:off x="102614" y="3690371"/>
            <a:ext cx="405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Set </a:t>
            </a:r>
            <a:r>
              <a:rPr lang="en-US" altLang="zh-CN" dirty="0" err="1"/>
              <a:t>Vxyz</a:t>
            </a:r>
            <a:r>
              <a:rPr lang="en-US" altLang="zh-CN" dirty="0"/>
              <a:t> near 0, (1 sigma)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916B2D2-81D6-4F95-A1A0-B5C95FB9C9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07" y="4026568"/>
            <a:ext cx="2960864" cy="25817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95500C9-1D0E-4470-8F1A-D3895E8B45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9523" y="4026567"/>
            <a:ext cx="2960864" cy="258172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5BC7362-A666-4580-8720-AA4D774D0B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4227" y="4059703"/>
            <a:ext cx="2960864" cy="258172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8515964-31A3-47A1-B541-B5FA63B2CD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7296" y="4059703"/>
            <a:ext cx="2960865" cy="258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0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F914CA6-C967-4873-AC06-E0359C3A5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4154"/>
            <a:ext cx="3014704" cy="25817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D4C548F-21BA-45D7-8BB4-5931C1A49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910" y="884154"/>
            <a:ext cx="3014704" cy="25817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D85D3D0-F600-4C22-884C-BFF38D136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820" y="884154"/>
            <a:ext cx="3014704" cy="25817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54D11A9-B3D8-4EAD-9CCD-B37F065BCB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0729" y="884154"/>
            <a:ext cx="3014704" cy="258172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3AA4ED50-08EC-470B-AB78-CF26C5AA1F71}"/>
              </a:ext>
            </a:extLst>
          </p:cNvPr>
          <p:cNvSpPr txBox="1"/>
          <p:nvPr/>
        </p:nvSpPr>
        <p:spPr>
          <a:xfrm>
            <a:off x="1111586" y="158886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secvtx</a:t>
            </a:r>
            <a:endParaRPr lang="zh-CN" altLang="en-US" dirty="0"/>
          </a:p>
        </p:txBody>
      </p:sp>
      <p:sp>
        <p:nvSpPr>
          <p:cNvPr id="31" name="标题 1">
            <a:extLst>
              <a:ext uri="{FF2B5EF4-FFF2-40B4-BE49-F238E27FC236}">
                <a16:creationId xmlns:a16="http://schemas.microsoft.com/office/drawing/2014/main" id="{7C944F40-00C4-4BD1-99C3-F7BC002AD22D}"/>
              </a:ext>
            </a:extLst>
          </p:cNvPr>
          <p:cNvSpPr txBox="1">
            <a:spLocks/>
          </p:cNvSpPr>
          <p:nvPr/>
        </p:nvSpPr>
        <p:spPr>
          <a:xfrm>
            <a:off x="0" y="38100"/>
            <a:ext cx="10515600" cy="84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Mean of </a:t>
            </a:r>
            <a:r>
              <a:rPr lang="en-US" altLang="zh-CN" dirty="0" err="1"/>
              <a:t>MLam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86239C-A45D-479F-B8FE-69BE89912C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6" y="4090737"/>
            <a:ext cx="2960864" cy="25817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567406-DA68-488F-8139-2D2F89AFA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2955" y="4090736"/>
            <a:ext cx="2960865" cy="25817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605F983-C072-4B7A-988B-8D0CB43DC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7660" y="4090737"/>
            <a:ext cx="2960864" cy="25817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EDEB2B5-9A62-470B-8C1D-E99027420E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35089" y="4090736"/>
            <a:ext cx="2960865" cy="258173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E10F5ED7-0261-4AC0-888A-25DDE23F2B8F}"/>
              </a:ext>
            </a:extLst>
          </p:cNvPr>
          <p:cNvSpPr txBox="1"/>
          <p:nvPr/>
        </p:nvSpPr>
        <p:spPr>
          <a:xfrm>
            <a:off x="102614" y="3690371"/>
            <a:ext cx="405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Set </a:t>
            </a:r>
            <a:r>
              <a:rPr lang="en-US" altLang="zh-CN" dirty="0" err="1"/>
              <a:t>Vxyz</a:t>
            </a:r>
            <a:r>
              <a:rPr lang="en-US" altLang="zh-CN" dirty="0"/>
              <a:t> near 0, (1 sigma)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920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7D9B25-8A2D-4C05-9E7F-5FB19C32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6054"/>
          </a:xfrm>
        </p:spPr>
        <p:txBody>
          <a:bodyPr/>
          <a:lstStyle/>
          <a:p>
            <a:r>
              <a:rPr lang="en-US" altLang="zh-CN" dirty="0"/>
              <a:t>Set Truth </a:t>
            </a:r>
            <a:r>
              <a:rPr lang="en-US" altLang="zh-CN" dirty="0" err="1"/>
              <a:t>WTrackParameter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5B33AA5-8C01-4357-92B5-8B6FBF0D1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66" y="423027"/>
            <a:ext cx="3981534" cy="30956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A95F7F3-5669-4929-A685-C3623909E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58" y="3761515"/>
            <a:ext cx="4562475" cy="29826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9A50E8D-8EF6-43E4-B9BC-DD6E86D71519}"/>
                  </a:ext>
                </a:extLst>
              </p:cNvPr>
              <p:cNvSpPr txBox="1"/>
              <p:nvPr/>
            </p:nvSpPr>
            <p:spPr>
              <a:xfrm>
                <a:off x="161840" y="767487"/>
                <a:ext cx="6372226" cy="2120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带电径迹：</a:t>
                </a:r>
                <a:r>
                  <a:rPr lang="en-US" altLang="zh-CN" dirty="0"/>
                  <a:t>Truth</a:t>
                </a:r>
                <a:r>
                  <a:rPr lang="zh-CN" altLang="en-US" dirty="0"/>
                  <a:t>的动量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Lambda decay</a:t>
                </a:r>
                <a:r>
                  <a:rPr lang="zh-CN" altLang="en-US" dirty="0"/>
                  <a:t>点的动量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放入初级顶点拟合是</a:t>
                </a:r>
                <a:r>
                  <a:rPr lang="en-US" altLang="zh-CN" dirty="0"/>
                  <a:t>POCA</a:t>
                </a:r>
                <a:r>
                  <a:rPr lang="zh-CN" altLang="en-US" dirty="0"/>
                  <a:t>点的</a:t>
                </a:r>
                <a:r>
                  <a:rPr lang="en-US" altLang="zh-CN" dirty="0"/>
                  <a:t>Helix</a:t>
                </a:r>
                <a:r>
                  <a:rPr lang="zh-CN" altLang="en-US" dirty="0"/>
                  <a:t>信息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对于</a:t>
                </a:r>
                <a:r>
                  <a:rPr lang="en-US" altLang="zh-CN" dirty="0"/>
                  <a:t>proton/pion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Truth</a:t>
                </a:r>
                <a:r>
                  <a:rPr lang="zh-CN" altLang="en-US" dirty="0"/>
                  <a:t>的信息更新为</a:t>
                </a:r>
                <a:r>
                  <a:rPr lang="en-US" altLang="zh-CN" dirty="0"/>
                  <a:t>POCA</a:t>
                </a:r>
                <a:r>
                  <a:rPr lang="zh-CN" altLang="en-US" dirty="0"/>
                  <a:t>点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HelixErr</a:t>
                </a:r>
                <a:r>
                  <a:rPr lang="zh-CN" altLang="en-US" dirty="0"/>
                  <a:t>使用重建的</a:t>
                </a:r>
                <a:endParaRPr lang="en-US" altLang="zh-CN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9A50E8D-8EF6-43E4-B9BC-DD6E86D71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40" y="767487"/>
                <a:ext cx="6372226" cy="2120068"/>
              </a:xfrm>
              <a:prstGeom prst="rect">
                <a:avLst/>
              </a:prstGeom>
              <a:blipFill>
                <a:blip r:embed="rId5"/>
                <a:stretch>
                  <a:fillRect l="-670" b="-40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9ECA1F55-1917-4EAB-AFEB-5EF08BF60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0366" y="3759533"/>
            <a:ext cx="4546834" cy="2984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4D3EBDA-80FF-46BF-808E-252A04C98958}"/>
                  </a:ext>
                </a:extLst>
              </p:cNvPr>
              <p:cNvSpPr txBox="1"/>
              <p:nvPr/>
            </p:nvSpPr>
            <p:spPr>
              <a:xfrm>
                <a:off x="4749566" y="5251859"/>
                <a:ext cx="2571750" cy="3912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CheckVar =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4D3EBDA-80FF-46BF-808E-252A04C98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566" y="5251859"/>
                <a:ext cx="2571750" cy="391261"/>
              </a:xfrm>
              <a:prstGeom prst="rect">
                <a:avLst/>
              </a:prstGeom>
              <a:blipFill>
                <a:blip r:embed="rId7"/>
                <a:stretch>
                  <a:fillRect l="-1651" t="-7576" b="-1666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79FE2948-A84B-4442-AF63-56ED408FED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40" y="2993564"/>
            <a:ext cx="5708943" cy="4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5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7D9B25-8A2D-4C05-9E7F-5FB19C32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6054"/>
          </a:xfrm>
        </p:spPr>
        <p:txBody>
          <a:bodyPr/>
          <a:lstStyle/>
          <a:p>
            <a:r>
              <a:rPr lang="en-US" altLang="zh-CN" dirty="0"/>
              <a:t>Use truth to do </a:t>
            </a:r>
            <a:r>
              <a:rPr lang="en-US" altLang="zh-CN" dirty="0" err="1"/>
              <a:t>VtxFit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DE1791D-AEB9-45E5-AB5B-88ABF4684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619" y="846054"/>
            <a:ext cx="3543538" cy="271855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2EF68C6-5AEB-47B5-B072-22F4700BEA33}"/>
              </a:ext>
            </a:extLst>
          </p:cNvPr>
          <p:cNvSpPr txBox="1"/>
          <p:nvPr/>
        </p:nvSpPr>
        <p:spPr>
          <a:xfrm>
            <a:off x="6096000" y="238361"/>
            <a:ext cx="199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Eff(</a:t>
            </a:r>
            <a:r>
              <a:rPr lang="en-US" altLang="zh-CN" dirty="0" err="1"/>
              <a:t>vtxfit</a:t>
            </a:r>
            <a:r>
              <a:rPr lang="en-US" altLang="zh-CN" dirty="0"/>
              <a:t>) = 99.5%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ACA73F0-01AB-4FBA-B784-280710E0B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855" y="846054"/>
            <a:ext cx="3680289" cy="271855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9622883-291D-4273-B0FA-22713667C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47" y="846054"/>
            <a:ext cx="3404001" cy="259292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2E46D8B-15FD-454A-A75C-CCD1C866E0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617" y="3745832"/>
            <a:ext cx="3906649" cy="2879557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6D6B7E38-6926-4868-8D09-BD78694DFB11}"/>
              </a:ext>
            </a:extLst>
          </p:cNvPr>
          <p:cNvSpPr txBox="1"/>
          <p:nvPr/>
        </p:nvSpPr>
        <p:spPr>
          <a:xfrm>
            <a:off x="4563980" y="501315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误差？</a:t>
            </a:r>
          </a:p>
        </p:txBody>
      </p:sp>
    </p:spTree>
    <p:extLst>
      <p:ext uri="{BB962C8B-B14F-4D97-AF65-F5344CB8AC3E}">
        <p14:creationId xmlns:p14="http://schemas.microsoft.com/office/powerpoint/2010/main" val="405106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FE389B26-F6E8-4B95-BD76-4EC2A1DD4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" y="4063712"/>
            <a:ext cx="2960865" cy="25817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3489B0F-D67C-4665-90FD-2FD201C77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320" y="4063712"/>
            <a:ext cx="2960865" cy="258173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89ED99D-75BD-47FE-86D2-7613A9FB1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855" y="4063712"/>
            <a:ext cx="2960865" cy="258173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4CBBBF-72D8-4FB7-B781-59B0C9365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4389" y="4063712"/>
            <a:ext cx="2960865" cy="258173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D87F55D-1DF0-4B3A-AF7E-E14807A48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11" y="884154"/>
            <a:ext cx="2950230" cy="257245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F99DE7F-CC52-4A2E-9727-34C5602A94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3949" y="884154"/>
            <a:ext cx="2950230" cy="257245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7893303-5147-4D33-A953-B86FA6FC46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4487" y="884154"/>
            <a:ext cx="2950230" cy="257245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2382B46-37EA-41CB-8866-B43E8A0457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5024" y="884154"/>
            <a:ext cx="2950230" cy="2572457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3DEE8348-69AB-4818-9421-B2E8373ADC02}"/>
              </a:ext>
            </a:extLst>
          </p:cNvPr>
          <p:cNvSpPr txBox="1">
            <a:spLocks/>
          </p:cNvSpPr>
          <p:nvPr/>
        </p:nvSpPr>
        <p:spPr>
          <a:xfrm>
            <a:off x="0" y="38100"/>
            <a:ext cx="10515600" cy="84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/>
              <a:t>IniVtx</a:t>
            </a:r>
            <a:r>
              <a:rPr lang="en-US" altLang="zh-CN" dirty="0"/>
              <a:t> of </a:t>
            </a:r>
            <a:r>
              <a:rPr lang="en-US" altLang="zh-CN" dirty="0" err="1"/>
              <a:t>MLam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AA4ED50-08EC-470B-AB78-CF26C5AA1F71}"/>
              </a:ext>
            </a:extLst>
          </p:cNvPr>
          <p:cNvSpPr txBox="1"/>
          <p:nvPr/>
        </p:nvSpPr>
        <p:spPr>
          <a:xfrm>
            <a:off x="1058531" y="493968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Mean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A3A3DB0-4298-4801-9665-E8189D1542C4}"/>
              </a:ext>
            </a:extLst>
          </p:cNvPr>
          <p:cNvSpPr txBox="1"/>
          <p:nvPr/>
        </p:nvSpPr>
        <p:spPr>
          <a:xfrm>
            <a:off x="1340574" y="17601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Resolution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279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5D8552F-F8CF-4C82-A82F-92FB72CD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400800" cy="846054"/>
          </a:xfrm>
        </p:spPr>
        <p:txBody>
          <a:bodyPr>
            <a:normAutofit/>
          </a:bodyPr>
          <a:lstStyle/>
          <a:p>
            <a:r>
              <a:rPr lang="en-US" altLang="zh-CN" sz="4000" dirty="0" err="1"/>
              <a:t>IniVtx</a:t>
            </a:r>
            <a:endParaRPr lang="zh-CN" altLang="en-US" sz="4000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B689E8C-3460-44EB-975B-8FFEAC5CD897}"/>
              </a:ext>
            </a:extLst>
          </p:cNvPr>
          <p:cNvSpPr txBox="1"/>
          <p:nvPr/>
        </p:nvSpPr>
        <p:spPr>
          <a:xfrm>
            <a:off x="929600" y="687766"/>
            <a:ext cx="170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Mean of </a:t>
            </a:r>
            <a:r>
              <a:rPr lang="en-US" altLang="zh-CN" sz="2400" b="1" dirty="0" err="1">
                <a:solidFill>
                  <a:srgbClr val="FF0000"/>
                </a:solidFill>
              </a:rPr>
              <a:t>Vz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C8F7687-6B92-4862-940F-2ED21A869BC1}"/>
              </a:ext>
            </a:extLst>
          </p:cNvPr>
          <p:cNvSpPr txBox="1"/>
          <p:nvPr/>
        </p:nvSpPr>
        <p:spPr>
          <a:xfrm>
            <a:off x="5597091" y="615221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Mean of </a:t>
            </a:r>
            <a:r>
              <a:rPr lang="en-US" altLang="zh-CN" sz="2400" b="1" dirty="0" err="1">
                <a:solidFill>
                  <a:srgbClr val="FF0000"/>
                </a:solidFill>
              </a:rPr>
              <a:t>Pz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BB3E155-91F9-4564-B6F8-ECC9CB79A945}"/>
              </a:ext>
            </a:extLst>
          </p:cNvPr>
          <p:cNvSpPr txBox="1"/>
          <p:nvPr/>
        </p:nvSpPr>
        <p:spPr>
          <a:xfrm>
            <a:off x="9762473" y="615221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Res of </a:t>
            </a:r>
            <a:r>
              <a:rPr lang="en-US" altLang="zh-CN" sz="2400" b="1" dirty="0" err="1">
                <a:solidFill>
                  <a:srgbClr val="FF0000"/>
                </a:solidFill>
              </a:rPr>
              <a:t>Pz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D936C2F-E388-4409-B252-5089C1A32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63" y="1149431"/>
            <a:ext cx="3108612" cy="2618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ED3EB07-B662-4330-AE0A-8D6411072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41" y="3944131"/>
            <a:ext cx="3243657" cy="274232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402F8DD-46E2-4150-924D-60811D945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885" y="1001090"/>
            <a:ext cx="3313103" cy="292845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605CB9E-7C1C-4C13-AD68-5A846E0D4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8795" y="3929545"/>
            <a:ext cx="3314116" cy="29284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E9CB99F-987D-4304-B727-74304C5BDC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7408" y="4081133"/>
            <a:ext cx="3298527" cy="27734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E3A5052-1853-4101-B261-8388A7F27D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108" y="1076886"/>
            <a:ext cx="3275827" cy="277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20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宽屏</PresentationFormat>
  <Paragraphs>41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Arial</vt:lpstr>
      <vt:lpstr>Cambria Math</vt:lpstr>
      <vt:lpstr>Office 主题​​</vt:lpstr>
      <vt:lpstr>A MC sample with IP = (0,0,0)</vt:lpstr>
      <vt:lpstr>PowerPoint 演示文稿</vt:lpstr>
      <vt:lpstr>PowerPoint 演示文稿</vt:lpstr>
      <vt:lpstr>Set Truth WTrackParameter</vt:lpstr>
      <vt:lpstr>Use truth to do VtxFit</vt:lpstr>
      <vt:lpstr>PowerPoint 演示文稿</vt:lpstr>
      <vt:lpstr>IniVtx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MC sample with IP = (0,0,0)</dc:title>
  <dc:creator>~ PaPer</dc:creator>
  <cp:lastModifiedBy>~ PaPer</cp:lastModifiedBy>
  <cp:revision>1</cp:revision>
  <dcterms:created xsi:type="dcterms:W3CDTF">2023-05-11T06:27:59Z</dcterms:created>
  <dcterms:modified xsi:type="dcterms:W3CDTF">2023-05-11T06:28:05Z</dcterms:modified>
</cp:coreProperties>
</file>