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27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D3DA2-F53B-4461-B54C-D71925C16232}" type="datetimeFigureOut">
              <a:rPr lang="zh-CN" altLang="en-US" smtClean="0"/>
              <a:t>2022/2/28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36B24-758F-436E-B702-DA315A4EEF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1850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D3DA2-F53B-4461-B54C-D71925C16232}" type="datetimeFigureOut">
              <a:rPr lang="zh-CN" altLang="en-US" smtClean="0"/>
              <a:t>2022/2/28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36B24-758F-436E-B702-DA315A4EEF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4031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D3DA2-F53B-4461-B54C-D71925C16232}" type="datetimeFigureOut">
              <a:rPr lang="zh-CN" altLang="en-US" smtClean="0"/>
              <a:t>2022/2/28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36B24-758F-436E-B702-DA315A4EEF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0323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D3DA2-F53B-4461-B54C-D71925C16232}" type="datetimeFigureOut">
              <a:rPr lang="zh-CN" altLang="en-US" smtClean="0"/>
              <a:t>2022/2/28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36B24-758F-436E-B702-DA315A4EEF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969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D3DA2-F53B-4461-B54C-D71925C16232}" type="datetimeFigureOut">
              <a:rPr lang="zh-CN" altLang="en-US" smtClean="0"/>
              <a:t>2022/2/28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36B24-758F-436E-B702-DA315A4EEF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5042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D3DA2-F53B-4461-B54C-D71925C16232}" type="datetimeFigureOut">
              <a:rPr lang="zh-CN" altLang="en-US" smtClean="0"/>
              <a:t>2022/2/28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36B24-758F-436E-B702-DA315A4EEF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2853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D3DA2-F53B-4461-B54C-D71925C16232}" type="datetimeFigureOut">
              <a:rPr lang="zh-CN" altLang="en-US" smtClean="0"/>
              <a:t>2022/2/28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36B24-758F-436E-B702-DA315A4EEF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115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D3DA2-F53B-4461-B54C-D71925C16232}" type="datetimeFigureOut">
              <a:rPr lang="zh-CN" altLang="en-US" smtClean="0"/>
              <a:t>2022/2/28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36B24-758F-436E-B702-DA315A4EEF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4019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D3DA2-F53B-4461-B54C-D71925C16232}" type="datetimeFigureOut">
              <a:rPr lang="zh-CN" altLang="en-US" smtClean="0"/>
              <a:t>2022/2/28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36B24-758F-436E-B702-DA315A4EEF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590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D3DA2-F53B-4461-B54C-D71925C16232}" type="datetimeFigureOut">
              <a:rPr lang="zh-CN" altLang="en-US" smtClean="0"/>
              <a:t>2022/2/28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36B24-758F-436E-B702-DA315A4EEF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6026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D3DA2-F53B-4461-B54C-D71925C16232}" type="datetimeFigureOut">
              <a:rPr lang="zh-CN" altLang="en-US" smtClean="0"/>
              <a:t>2022/2/28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36B24-758F-436E-B702-DA315A4EEF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0909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D3DA2-F53B-4461-B54C-D71925C16232}" type="datetimeFigureOut">
              <a:rPr lang="zh-CN" altLang="en-US" smtClean="0"/>
              <a:t>2022/2/28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36B24-758F-436E-B702-DA315A4EEF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31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李东</a:t>
            </a:r>
            <a:r>
              <a:rPr lang="zh-CN" altLang="en-US" dirty="0" smtClean="0"/>
              <a:t>升 </a:t>
            </a:r>
            <a:r>
              <a:rPr lang="en-US" altLang="zh-CN" dirty="0" smtClean="0"/>
              <a:t>22/02/28</a:t>
            </a:r>
            <a:endParaRPr lang="zh-CN" altLang="en-US" dirty="0"/>
          </a:p>
        </p:txBody>
      </p:sp>
      <p:sp>
        <p:nvSpPr>
          <p:cNvPr id="4" name="标题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学期计划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80974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24587" y="449179"/>
            <a:ext cx="1163052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/>
              <a:t>3</a:t>
            </a:r>
            <a:r>
              <a:rPr lang="zh-CN" altLang="en-US" sz="4000" dirty="0"/>
              <a:t> </a:t>
            </a:r>
            <a:r>
              <a:rPr lang="en-US" altLang="zh-CN" sz="4000" dirty="0" smtClean="0"/>
              <a:t>4</a:t>
            </a:r>
            <a:r>
              <a:rPr lang="zh-CN" altLang="en-US" sz="4000" dirty="0" smtClean="0"/>
              <a:t>月 </a:t>
            </a:r>
            <a:r>
              <a:rPr lang="en-US" altLang="zh-CN" sz="4000" dirty="0" smtClean="0"/>
              <a:t>		</a:t>
            </a:r>
            <a:r>
              <a:rPr lang="zh-CN" altLang="en-US" sz="4000" dirty="0" smtClean="0"/>
              <a:t>反推</a:t>
            </a:r>
            <a:r>
              <a:rPr lang="en-US" altLang="zh-CN" sz="4000" dirty="0" smtClean="0"/>
              <a:t>B</a:t>
            </a:r>
            <a:r>
              <a:rPr lang="zh-CN" altLang="en-US" sz="4000" dirty="0" smtClean="0"/>
              <a:t>介子的谱，计算误差</a:t>
            </a:r>
            <a:r>
              <a:rPr lang="en-US" altLang="zh-CN" sz="4000" dirty="0" smtClean="0"/>
              <a:t>(</a:t>
            </a:r>
            <a:r>
              <a:rPr lang="zh-CN" altLang="en-US" sz="4000" dirty="0" smtClean="0"/>
              <a:t>贝叶斯方法</a:t>
            </a:r>
            <a:r>
              <a:rPr lang="en-US" altLang="zh-CN" sz="4000" dirty="0" smtClean="0"/>
              <a:t>			/</a:t>
            </a:r>
            <a:r>
              <a:rPr lang="zh-CN" altLang="en-US" sz="4000" dirty="0" smtClean="0"/>
              <a:t>其它方法</a:t>
            </a:r>
            <a:r>
              <a:rPr lang="en-US" altLang="zh-CN" sz="4000" dirty="0" smtClean="0"/>
              <a:t>)</a:t>
            </a:r>
            <a:r>
              <a:rPr lang="zh-CN" altLang="en-US" sz="4000" dirty="0" smtClean="0"/>
              <a:t>，拟合得到</a:t>
            </a:r>
            <a:r>
              <a:rPr lang="en-US" altLang="zh-CN" sz="4000" dirty="0" smtClean="0"/>
              <a:t>BW</a:t>
            </a:r>
            <a:r>
              <a:rPr lang="zh-CN" altLang="en-US" sz="4000" dirty="0" smtClean="0"/>
              <a:t>函数的参数。</a:t>
            </a:r>
            <a:endParaRPr lang="en-US" altLang="zh-CN" sz="4000" dirty="0" smtClean="0"/>
          </a:p>
          <a:p>
            <a:r>
              <a:rPr lang="en-US" altLang="zh-CN" sz="4000" dirty="0" smtClean="0"/>
              <a:t>4 5</a:t>
            </a:r>
            <a:r>
              <a:rPr lang="zh-CN" altLang="en-US" sz="4000" dirty="0" smtClean="0"/>
              <a:t>月</a:t>
            </a:r>
            <a:r>
              <a:rPr lang="en-US" altLang="zh-CN" sz="4000" dirty="0" smtClean="0"/>
              <a:t>		</a:t>
            </a:r>
            <a:r>
              <a:rPr lang="zh-CN" altLang="en-US" sz="4000" dirty="0" smtClean="0"/>
              <a:t>准备毕业论文</a:t>
            </a:r>
            <a:endParaRPr lang="en-US" altLang="zh-CN" sz="4000" dirty="0"/>
          </a:p>
          <a:p>
            <a:endParaRPr lang="en-US" altLang="zh-CN" sz="4000" dirty="0" smtClean="0"/>
          </a:p>
          <a:p>
            <a:r>
              <a:rPr lang="en-US" altLang="zh-CN" sz="4000" dirty="0" smtClean="0"/>
              <a:t>5.08-24</a:t>
            </a:r>
            <a:r>
              <a:rPr lang="en-US" altLang="zh-CN" sz="2800" dirty="0" smtClean="0"/>
              <a:t>(</a:t>
            </a:r>
            <a:r>
              <a:rPr lang="zh-CN" altLang="en-US" sz="2800" dirty="0" smtClean="0"/>
              <a:t>以往</a:t>
            </a:r>
            <a:r>
              <a:rPr lang="en-US" altLang="zh-CN" sz="2800" smtClean="0"/>
              <a:t>)</a:t>
            </a:r>
            <a:r>
              <a:rPr lang="en-US" altLang="zh-CN" sz="4000" smtClean="0"/>
              <a:t> </a:t>
            </a:r>
            <a:r>
              <a:rPr lang="zh-CN" altLang="en-US" sz="4000" smtClean="0"/>
              <a:t>查</a:t>
            </a:r>
            <a:r>
              <a:rPr lang="zh-CN" altLang="en-US" sz="4000" dirty="0" smtClean="0"/>
              <a:t>重，结题和答辩申请</a:t>
            </a:r>
            <a:endParaRPr lang="en-US" altLang="zh-CN" sz="4000" dirty="0" smtClean="0"/>
          </a:p>
          <a:p>
            <a:r>
              <a:rPr lang="en-US" altLang="zh-CN" sz="4000" dirty="0" smtClean="0"/>
              <a:t>6</a:t>
            </a:r>
            <a:r>
              <a:rPr lang="zh-CN" altLang="en-US" sz="4000" dirty="0" smtClean="0"/>
              <a:t>月</a:t>
            </a:r>
            <a:r>
              <a:rPr lang="zh-CN" altLang="en-US" sz="4000" dirty="0"/>
              <a:t>上旬</a:t>
            </a:r>
            <a:r>
              <a:rPr lang="zh-CN" altLang="en-US" sz="4000" dirty="0" smtClean="0"/>
              <a:t>旬 </a:t>
            </a:r>
            <a:r>
              <a:rPr lang="en-US" altLang="zh-CN" sz="4000" dirty="0" smtClean="0"/>
              <a:t>	</a:t>
            </a:r>
            <a:r>
              <a:rPr lang="zh-CN" altLang="en-US" sz="4000" dirty="0" smtClean="0"/>
              <a:t>答辩</a:t>
            </a:r>
            <a:endParaRPr lang="zh-CN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892230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63</Words>
  <Application>Microsoft Office PowerPoint</Application>
  <PresentationFormat>宽屏</PresentationFormat>
  <Paragraphs>7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6" baseType="lpstr">
      <vt:lpstr>等线</vt:lpstr>
      <vt:lpstr>等线 Light</vt:lpstr>
      <vt:lpstr>Arial</vt:lpstr>
      <vt:lpstr>Office 主题​​</vt:lpstr>
      <vt:lpstr>学期计划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Lambda polarization in UrQMD</dc:title>
  <dc:creator>DELL</dc:creator>
  <cp:lastModifiedBy>DELL</cp:lastModifiedBy>
  <cp:revision>13</cp:revision>
  <dcterms:created xsi:type="dcterms:W3CDTF">2021-12-07T06:57:16Z</dcterms:created>
  <dcterms:modified xsi:type="dcterms:W3CDTF">2022-02-28T05:13:25Z</dcterms:modified>
</cp:coreProperties>
</file>