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916" r:id="rId2"/>
    <p:sldId id="915" r:id="rId3"/>
    <p:sldId id="913" r:id="rId4"/>
    <p:sldId id="917" r:id="rId5"/>
    <p:sldId id="918" r:id="rId6"/>
    <p:sldId id="919" r:id="rId7"/>
    <p:sldId id="910" r:id="rId8"/>
    <p:sldId id="91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54" d="100"/>
          <a:sy n="154" d="100"/>
        </p:scale>
        <p:origin x="5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E2900-28D5-48B1-953D-44A503356BF9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7983D-DB83-4BEB-898D-442D6D7DE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28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/npi0nbarpi0/</a:t>
            </a:r>
            <a:r>
              <a:rPr lang="en-US" altLang="zh-CN" dirty="0" err="1"/>
              <a:t>OtherMC</a:t>
            </a:r>
            <a:r>
              <a:rPr lang="en-US" altLang="zh-CN" dirty="0"/>
              <a:t>/IPSet000/result_SetIP000/skim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60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/npi0nbarpi0/</a:t>
            </a:r>
            <a:r>
              <a:rPr lang="en-US" altLang="zh-CN" dirty="0" err="1"/>
              <a:t>OtherMC</a:t>
            </a:r>
            <a:r>
              <a:rPr lang="en-US" altLang="zh-CN" dirty="0"/>
              <a:t>/IPSet000/result_SetIP000/skim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8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/npi0nbarpi0/</a:t>
            </a:r>
            <a:r>
              <a:rPr lang="en-US" altLang="zh-CN" dirty="0" err="1"/>
              <a:t>OtherMC</a:t>
            </a:r>
            <a:r>
              <a:rPr lang="en-US" altLang="zh-CN" dirty="0"/>
              <a:t>/IPSet000/result_SetIP000/skim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35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/npi0nbarpi0/</a:t>
            </a:r>
            <a:r>
              <a:rPr lang="en-US" altLang="zh-CN" dirty="0" err="1"/>
              <a:t>OtherMC</a:t>
            </a:r>
            <a:r>
              <a:rPr lang="en-US" altLang="zh-CN" dirty="0"/>
              <a:t>/IPSet000/result_SetIP000/skim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06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/npi0nbarpi0/</a:t>
            </a:r>
            <a:r>
              <a:rPr lang="en-US" altLang="zh-CN" dirty="0" err="1"/>
              <a:t>OtherMC</a:t>
            </a:r>
            <a:r>
              <a:rPr lang="en-US" altLang="zh-CN" dirty="0"/>
              <a:t>/IPSet000/result_SetIP000/skim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80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</a:t>
            </a:r>
            <a:r>
              <a:rPr lang="en-US" altLang="zh-CN" dirty="0" err="1"/>
              <a:t>IniVtx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842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</a:t>
            </a:r>
            <a:r>
              <a:rPr lang="en-US" altLang="zh-CN" dirty="0" err="1"/>
              <a:t>IniVtx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16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F05B3-2C4D-488F-A33A-3FD8FBD6C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28A3A7-96E4-4E96-B6F2-4A5D952C9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EBA98-76CF-4400-BF4A-EAA2A7CD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82C4C0-C3DB-4249-9D90-8AF59DC3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922A3-1E90-4457-9E08-88EFC7EA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7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C12D6B-BB84-487B-B2EE-333192E2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6759DD-F3BC-47F5-9286-EDE2C43F8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56460B-E7FE-4A7F-9F50-81B49873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4B32E-3C09-4697-9A74-8A6308F2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EAB217-B57E-4104-8ED8-B9CBE773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68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ECC54F-097A-4A1F-8924-B656FD9B7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56D679-B419-4F09-B720-F42D9ADD0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06BFA5-2FAA-4FEC-97EF-38F20CD1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8EA491-5C63-40F3-904A-FBF98DF1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F423AF-2B84-46EF-A63A-746E0EAA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2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BC725-7BBD-4017-9ED0-EE15B78B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63D2EF-7642-44D8-AEBD-76C66504B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46E340-BFBE-4E75-A787-AE27BE58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3830CD-281F-4D4E-9BD6-8CA0748D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9D6258-7BFB-40D2-A20A-42BC332D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62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C39061-D5AF-4945-B1AB-9311A344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703B43-57DA-4F95-B789-3510D60B2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364DE-4CB6-4BBF-B56B-D8B3B9C7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BF50F9-0128-46FB-8D5E-DF0F1AFD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AEC39-498E-4A89-BCDC-A0418C02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F8569B-067C-4358-AD5F-3A4429EB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5A8AA-79DD-4B2B-8C06-0A0625C76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78E77B-571F-44CC-965B-A9E20E234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D5A60F-E702-441F-A038-8FD2A925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D1B7D2-4037-40BA-9DA7-A3031106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EB785F-3ADA-4334-8BD2-A01A4583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87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492B9D-669D-4FBD-B16A-85FE1246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EBEBBC-C379-4CCB-BBF7-3ECB8A362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61B0CC-81B0-45CB-991A-206B64845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29CE1F-970D-4FD4-A4A1-1D7B0A755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4E6586-0F75-4BD3-A9BD-F81C2792A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370065-1B4D-4B89-84B2-627BDFA7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2671B7-EE07-49CD-8075-16D9E54B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0D90F24-E354-44E8-A7BD-A1B18DFD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16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47C63-54C7-4784-BC0D-89E9594F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9CD786-92D0-4EC4-9233-C19F6B09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16A1E8-20D5-42D7-87D0-C4E08812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8C8572-8344-407C-AAAE-317EDAA9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6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CE18775-75C3-422F-8F6B-ADC6EB31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9BE363-52C0-4387-93A4-69A4176F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14B56F-B512-44BA-A764-26C412FB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62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362B1-5918-4B9B-98E0-F25883C1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21FCAC-463A-42A5-9EB6-E87F09026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AD7441-9BCF-4C3B-9329-ED165B61A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F4D6AC-CA81-443F-A3E1-530F9094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BE00E8-BFD4-40A6-9F35-08CA4B21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18B0E3-CFAD-45ED-B28E-4ECDF848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C8778-1155-4C75-BEA6-54A2FC82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6E10635-A0FE-4F23-8253-A2ACB5CED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473CE4-11D4-4DF7-B0FB-C4899D588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C2CCD1-EF93-48EC-8B5B-D91E01E6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A87690-868C-4722-B0D7-6A4D0A84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DDBDB7-ED98-44D0-8022-8CF410A1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37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49A8081-78F9-4A34-846D-C5E1F7D6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5C30B5-C21D-477C-8D9A-5E8E14C50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4F1E5-865D-41C5-9345-EA0159E4B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8BEB-AD1F-444C-BADF-EEDF6766242B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F7A7F0-7C2A-438C-BE5E-2FBA7F99C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89866B-032C-4F6A-871F-912695F2B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8FCE9-44AE-4BC0-840D-2CB360D76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36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8.png"/><Relationship Id="rId3" Type="http://schemas.openxmlformats.org/officeDocument/2006/relationships/image" Target="../media/image77.png"/><Relationship Id="rId21" Type="http://schemas.openxmlformats.org/officeDocument/2006/relationships/image" Target="../media/image93.png"/><Relationship Id="rId7" Type="http://schemas.openxmlformats.org/officeDocument/2006/relationships/image" Target="../media/image81.png"/><Relationship Id="rId12" Type="http://schemas.openxmlformats.org/officeDocument/2006/relationships/image" Target="../media/image60.png"/><Relationship Id="rId17" Type="http://schemas.openxmlformats.org/officeDocument/2006/relationships/image" Target="../media/image90.png"/><Relationship Id="rId25" Type="http://schemas.openxmlformats.org/officeDocument/2006/relationships/image" Target="../media/image97.png"/><Relationship Id="rId3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9.png"/><Relationship Id="rId20" Type="http://schemas.openxmlformats.org/officeDocument/2006/relationships/image" Target="../media/image92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6.png"/><Relationship Id="rId32" Type="http://schemas.openxmlformats.org/officeDocument/2006/relationships/image" Target="../media/image104.png"/><Relationship Id="rId5" Type="http://schemas.openxmlformats.org/officeDocument/2006/relationships/image" Target="../media/image79.png"/><Relationship Id="rId15" Type="http://schemas.openxmlformats.org/officeDocument/2006/relationships/image" Target="../media/image88.png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10" Type="http://schemas.openxmlformats.org/officeDocument/2006/relationships/image" Target="../media/image84.png"/><Relationship Id="rId19" Type="http://schemas.openxmlformats.org/officeDocument/2006/relationships/image" Target="../media/image65.png"/><Relationship Id="rId31" Type="http://schemas.openxmlformats.org/officeDocument/2006/relationships/image" Target="../media/image10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7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Relationship Id="rId8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3DEE8348-69AB-4818-9421-B2E8373ADC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50" y="128233"/>
                <a:ext cx="10515600" cy="6000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替换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的</a:t>
                </a:r>
                <a:r>
                  <a:rPr lang="zh-CN" alt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位置</a:t>
                </a:r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(truth -&gt; rec)</a:t>
                </a:r>
                <a:endParaRPr lang="zh-CN" altLang="en-US" sz="36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3DEE8348-69AB-4818-9421-B2E8373AD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28233"/>
                <a:ext cx="10515600" cy="600075"/>
              </a:xfrm>
              <a:prstGeom prst="rect">
                <a:avLst/>
              </a:prstGeom>
              <a:blipFill>
                <a:blip r:embed="rId3"/>
                <a:stretch>
                  <a:fillRect l="-1797" t="-24490" b="-37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标题 1">
                <a:extLst>
                  <a:ext uri="{FF2B5EF4-FFF2-40B4-BE49-F238E27FC236}">
                    <a16:creationId xmlns:a16="http://schemas.microsoft.com/office/drawing/2014/main" id="{F812FF84-B2C0-4553-8F5A-CD16F4581A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719" y="3622538"/>
                <a:ext cx="10515600" cy="6000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替换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的</a:t>
                </a:r>
                <a:r>
                  <a:rPr lang="zh-CN" alt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动量</a:t>
                </a:r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(truth -&gt; rec)</a:t>
                </a:r>
                <a:endParaRPr lang="zh-CN" altLang="en-US" sz="36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标题 1">
                <a:extLst>
                  <a:ext uri="{FF2B5EF4-FFF2-40B4-BE49-F238E27FC236}">
                    <a16:creationId xmlns:a16="http://schemas.microsoft.com/office/drawing/2014/main" id="{F812FF84-B2C0-4553-8F5A-CD16F458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9" y="3622538"/>
                <a:ext cx="10515600" cy="600075"/>
              </a:xfrm>
              <a:prstGeom prst="rect">
                <a:avLst/>
              </a:prstGeom>
              <a:blipFill>
                <a:blip r:embed="rId4"/>
                <a:stretch>
                  <a:fillRect l="-1797" t="-24242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88F8369-3880-4420-A3A8-E34A52848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18" y="889194"/>
            <a:ext cx="2950230" cy="25724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91B2C9-CEFC-483B-9526-53D1F4941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949" y="889194"/>
            <a:ext cx="2950230" cy="25724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E746995-6CA1-4840-9010-6875FD45E8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179" y="889194"/>
            <a:ext cx="2950230" cy="25724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BACA23A-3304-49BC-BEB1-6ACAB309A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409" y="889194"/>
            <a:ext cx="2950230" cy="25724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D925A28-AA8F-4194-BE83-45414F65C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719" y="4285543"/>
            <a:ext cx="2950230" cy="257245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00805F3-A2B5-4279-B80F-D5119308CA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949" y="4285543"/>
            <a:ext cx="2950230" cy="257245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6506AA7-F5F7-4FE5-BACE-2D2843689C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4179" y="4285543"/>
            <a:ext cx="2950230" cy="257245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7F142E2-614B-4DB0-A664-569E147B7A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4409" y="4285543"/>
            <a:ext cx="2950230" cy="2572457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B6B693F6-0D14-463A-84EB-5D94B2B973F3}"/>
              </a:ext>
            </a:extLst>
          </p:cNvPr>
          <p:cNvSpPr txBox="1"/>
          <p:nvPr/>
        </p:nvSpPr>
        <p:spPr>
          <a:xfrm>
            <a:off x="6736941" y="166660"/>
            <a:ext cx="121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505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secvtx</a:t>
            </a:r>
            <a:endParaRPr lang="zh-CN" altLang="en-US" sz="2800" dirty="0">
              <a:solidFill>
                <a:srgbClr val="0505FF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2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3DEE8348-69AB-4818-9421-B2E8373ADC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50" y="128233"/>
                <a:ext cx="10515600" cy="6000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替换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的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Vz</a:t>
                </a:r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(truth -&gt; rec)</a:t>
                </a:r>
                <a:endParaRPr lang="zh-CN" altLang="en-US" sz="36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3DEE8348-69AB-4818-9421-B2E8373AD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28233"/>
                <a:ext cx="10515600" cy="600075"/>
              </a:xfrm>
              <a:prstGeom prst="rect">
                <a:avLst/>
              </a:prstGeom>
              <a:blipFill>
                <a:blip r:embed="rId3"/>
                <a:stretch>
                  <a:fillRect l="-1797" t="-24490" b="-37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标题 1">
                <a:extLst>
                  <a:ext uri="{FF2B5EF4-FFF2-40B4-BE49-F238E27FC236}">
                    <a16:creationId xmlns:a16="http://schemas.microsoft.com/office/drawing/2014/main" id="{F812FF84-B2C0-4553-8F5A-CD16F4581A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719" y="3622538"/>
                <a:ext cx="10515600" cy="6000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替换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的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Vx, </a:t>
                </a:r>
                <a:r>
                  <a:rPr lang="en-US" altLang="zh-CN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Vy</a:t>
                </a:r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(truth -&gt; rec)</a:t>
                </a:r>
                <a:endParaRPr lang="zh-CN" altLang="en-US" sz="36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标题 1">
                <a:extLst>
                  <a:ext uri="{FF2B5EF4-FFF2-40B4-BE49-F238E27FC236}">
                    <a16:creationId xmlns:a16="http://schemas.microsoft.com/office/drawing/2014/main" id="{F812FF84-B2C0-4553-8F5A-CD16F458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9" y="3622538"/>
                <a:ext cx="10515600" cy="600075"/>
              </a:xfrm>
              <a:prstGeom prst="rect">
                <a:avLst/>
              </a:prstGeom>
              <a:blipFill>
                <a:blip r:embed="rId4"/>
                <a:stretch>
                  <a:fillRect l="-1797" t="-24242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3CACAC5D-8C86-4B09-91C6-9B78F8BA8D9E}"/>
              </a:ext>
            </a:extLst>
          </p:cNvPr>
          <p:cNvSpPr txBox="1"/>
          <p:nvPr/>
        </p:nvSpPr>
        <p:spPr>
          <a:xfrm>
            <a:off x="6127818" y="155520"/>
            <a:ext cx="121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505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secvtx</a:t>
            </a:r>
            <a:endParaRPr lang="zh-CN" altLang="en-US" sz="2800" dirty="0">
              <a:solidFill>
                <a:srgbClr val="0505FF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C939C0-1FA0-4D4F-B88A-8D51C591A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19" y="4222613"/>
            <a:ext cx="2950230" cy="25724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963024-8E4A-45FB-8DB1-024FA75DF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949" y="4222613"/>
            <a:ext cx="2950230" cy="25724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F413F8D-8D60-4E79-B046-ADDC15DBB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179" y="4222613"/>
            <a:ext cx="2950230" cy="25724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06E409A-14FB-43E5-92E9-59EA732FE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409" y="4222613"/>
            <a:ext cx="2950230" cy="257245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DDC39FB-1B4D-437B-9D77-74AA0ED972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715" y="889194"/>
            <a:ext cx="2950231" cy="25724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EB279E6-B00D-459F-86EE-790190AF22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945" y="889194"/>
            <a:ext cx="2950231" cy="25724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DB94F52-AA62-4A4E-B12C-00F00B00A5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4176" y="889194"/>
            <a:ext cx="2950231" cy="25724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9C5D1F8-A97D-4851-9437-3C1806987C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4408" y="889194"/>
            <a:ext cx="2950231" cy="25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4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3DEE8348-69AB-4818-9421-B2E8373ADC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50" y="128233"/>
                <a:ext cx="10515600" cy="6000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替换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的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Pz</a:t>
                </a:r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(truth -&gt; rec)</a:t>
                </a:r>
                <a:endParaRPr lang="zh-CN" altLang="en-US" sz="36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3DEE8348-69AB-4818-9421-B2E8373AD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28233"/>
                <a:ext cx="10515600" cy="600075"/>
              </a:xfrm>
              <a:prstGeom prst="rect">
                <a:avLst/>
              </a:prstGeom>
              <a:blipFill>
                <a:blip r:embed="rId3"/>
                <a:stretch>
                  <a:fillRect l="-1797" t="-24490" b="-37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标题 1">
                <a:extLst>
                  <a:ext uri="{FF2B5EF4-FFF2-40B4-BE49-F238E27FC236}">
                    <a16:creationId xmlns:a16="http://schemas.microsoft.com/office/drawing/2014/main" id="{F812FF84-B2C0-4553-8F5A-CD16F4581A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719" y="3622538"/>
                <a:ext cx="10515600" cy="6000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替换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的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Px, </a:t>
                </a:r>
                <a:r>
                  <a:rPr lang="en-US" altLang="zh-CN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Py</a:t>
                </a:r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(truth -&gt; rec)</a:t>
                </a:r>
                <a:endParaRPr lang="zh-CN" altLang="en-US" sz="36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标题 1">
                <a:extLst>
                  <a:ext uri="{FF2B5EF4-FFF2-40B4-BE49-F238E27FC236}">
                    <a16:creationId xmlns:a16="http://schemas.microsoft.com/office/drawing/2014/main" id="{F812FF84-B2C0-4553-8F5A-CD16F458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9" y="3622538"/>
                <a:ext cx="10515600" cy="600075"/>
              </a:xfrm>
              <a:prstGeom prst="rect">
                <a:avLst/>
              </a:prstGeom>
              <a:blipFill>
                <a:blip r:embed="rId4"/>
                <a:stretch>
                  <a:fillRect l="-1797" t="-24242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A8B4E11-43B7-45BF-AB45-AD9EA064B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19" y="889194"/>
            <a:ext cx="2950230" cy="25724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93980E-4186-486C-9D2A-A08C6F9A5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951" y="889194"/>
            <a:ext cx="2950230" cy="25724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420B90-F1E1-4B7F-87FF-3B8F303BE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180" y="889194"/>
            <a:ext cx="2950230" cy="25724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D3C6C5E-93DA-4C77-BA7D-D1CA65393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410" y="889194"/>
            <a:ext cx="2950230" cy="25724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1C184D4-8544-4032-AD71-3FDFEE6AD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357" y="4222613"/>
            <a:ext cx="2950231" cy="25724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6CA433D-A69B-405B-896A-C5FCA662B3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7588" y="4222613"/>
            <a:ext cx="2950231" cy="25724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597F2E4-B5B0-400D-B82D-5E1C339FCC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7818" y="4222613"/>
            <a:ext cx="2950231" cy="257245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25AE945-0660-489D-A479-CC9E0EA880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8050" y="4222613"/>
            <a:ext cx="2950231" cy="257245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569E12D-3882-440F-B7C9-E86F1E6D1370}"/>
              </a:ext>
            </a:extLst>
          </p:cNvPr>
          <p:cNvSpPr txBox="1"/>
          <p:nvPr/>
        </p:nvSpPr>
        <p:spPr>
          <a:xfrm>
            <a:off x="6326036" y="166660"/>
            <a:ext cx="121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505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secvtx</a:t>
            </a:r>
            <a:endParaRPr lang="zh-CN" altLang="en-US" sz="2800" dirty="0">
              <a:solidFill>
                <a:srgbClr val="0505FF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8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3DEE8348-69AB-4818-9421-B2E8373ADC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50" y="128233"/>
                <a:ext cx="10515600" cy="6000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替换 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的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Vz</a:t>
                </a:r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(truth -&gt; rec)</a:t>
                </a:r>
                <a:endParaRPr lang="zh-CN" altLang="en-US" sz="36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3DEE8348-69AB-4818-9421-B2E8373AD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28233"/>
                <a:ext cx="10515600" cy="600075"/>
              </a:xfrm>
              <a:prstGeom prst="rect">
                <a:avLst/>
              </a:prstGeom>
              <a:blipFill>
                <a:blip r:embed="rId3"/>
                <a:stretch>
                  <a:fillRect l="-1797" t="-24490" b="-37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标题 1">
                <a:extLst>
                  <a:ext uri="{FF2B5EF4-FFF2-40B4-BE49-F238E27FC236}">
                    <a16:creationId xmlns:a16="http://schemas.microsoft.com/office/drawing/2014/main" id="{F812FF84-B2C0-4553-8F5A-CD16F4581A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719" y="3622538"/>
                <a:ext cx="10515600" cy="6000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替换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的</a:t>
                </a:r>
                <a:r>
                  <a:rPr lang="en-US" altLang="zh-CN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Vz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(truth -&gt; rec)</a:t>
                </a:r>
                <a:endParaRPr lang="zh-CN" altLang="en-US" sz="36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标题 1">
                <a:extLst>
                  <a:ext uri="{FF2B5EF4-FFF2-40B4-BE49-F238E27FC236}">
                    <a16:creationId xmlns:a16="http://schemas.microsoft.com/office/drawing/2014/main" id="{F812FF84-B2C0-4553-8F5A-CD16F458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9" y="3622538"/>
                <a:ext cx="10515600" cy="600075"/>
              </a:xfrm>
              <a:prstGeom prst="rect">
                <a:avLst/>
              </a:prstGeom>
              <a:blipFill>
                <a:blip r:embed="rId4"/>
                <a:stretch>
                  <a:fillRect l="-1797" t="-24242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3CACAC5D-8C86-4B09-91C6-9B78F8BA8D9E}"/>
              </a:ext>
            </a:extLst>
          </p:cNvPr>
          <p:cNvSpPr txBox="1"/>
          <p:nvPr/>
        </p:nvSpPr>
        <p:spPr>
          <a:xfrm>
            <a:off x="6127818" y="155520"/>
            <a:ext cx="121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505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secvtx</a:t>
            </a:r>
            <a:endParaRPr lang="zh-CN" altLang="en-US" sz="2800" dirty="0">
              <a:solidFill>
                <a:srgbClr val="0505FF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551F7D-987C-4118-8D93-8884FF11B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19" y="889194"/>
            <a:ext cx="2950230" cy="25724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B4536F-DE37-4117-8EA6-87C101917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949" y="889194"/>
            <a:ext cx="2950230" cy="25724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671DEAA-1841-4577-ACBB-D09528DA0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179" y="889194"/>
            <a:ext cx="2950230" cy="25724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C3C1EB-50E2-4C4C-AFC1-3F6F733CD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409" y="889194"/>
            <a:ext cx="2950230" cy="25724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1F86079-022B-48E6-8CE7-BA2B0E248D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719" y="4157310"/>
            <a:ext cx="2950230" cy="25724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02F14EA-1C88-4F95-AA06-D22943D634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949" y="4157310"/>
            <a:ext cx="2950230" cy="257245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FA43564-518C-4F81-8DA5-51ADE3F464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4179" y="4157310"/>
            <a:ext cx="2950230" cy="257245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43E9085-B23A-4A22-8245-C935D26F8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4409" y="4157310"/>
            <a:ext cx="2950230" cy="25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8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3DEE8348-69AB-4818-9421-B2E8373ADC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50" y="128233"/>
                <a:ext cx="10515600" cy="6000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和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的</a:t>
                </a:r>
                <a:r>
                  <a:rPr lang="en-US" altLang="zh-CN" sz="3600" dirty="0" err="1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Vz</a:t>
                </a:r>
                <a:r>
                  <a:rPr lang="zh-CN" altLang="en-US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分布</a:t>
                </a:r>
              </a:p>
            </p:txBody>
          </p:sp>
        </mc:Choice>
        <mc:Fallback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3DEE8348-69AB-4818-9421-B2E8373AD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28233"/>
                <a:ext cx="10515600" cy="600075"/>
              </a:xfrm>
              <a:prstGeom prst="rect">
                <a:avLst/>
              </a:prstGeom>
              <a:blipFill>
                <a:blip r:embed="rId3"/>
                <a:stretch>
                  <a:fillRect t="-24490" b="-37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9316D719-D815-469E-9686-A1547054D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04" y="4517557"/>
            <a:ext cx="2892094" cy="21713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B89FA4B-6E5C-41BA-9CA3-13205BEF5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286" y="4517557"/>
            <a:ext cx="2921103" cy="21802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666E50-4DEF-4741-9092-0B86CC9B1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768" y="4517557"/>
            <a:ext cx="2916640" cy="215791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2D284CD-FB4C-4AAD-AA77-ED6404D12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9250" y="4517557"/>
            <a:ext cx="2914408" cy="22025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73E5FD4-443A-40E3-A72A-038DFDD2E34B}"/>
                  </a:ext>
                </a:extLst>
              </p:cNvPr>
              <p:cNvSpPr txBox="1"/>
              <p:nvPr/>
            </p:nvSpPr>
            <p:spPr>
              <a:xfrm>
                <a:off x="1611086" y="847123"/>
                <a:ext cx="5311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73E5FD4-443A-40E3-A72A-038DFDD2E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86" y="847123"/>
                <a:ext cx="53110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37A55CC-EF3D-4ABE-AA1D-C506B305CA37}"/>
                  </a:ext>
                </a:extLst>
              </p:cNvPr>
              <p:cNvSpPr txBox="1"/>
              <p:nvPr/>
            </p:nvSpPr>
            <p:spPr>
              <a:xfrm>
                <a:off x="4564181" y="875096"/>
                <a:ext cx="7984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37A55CC-EF3D-4ABE-AA1D-C506B305C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81" y="875096"/>
                <a:ext cx="79848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EB85D0C-0D60-49BF-B705-AE783562F6EB}"/>
                  </a:ext>
                </a:extLst>
              </p:cNvPr>
              <p:cNvSpPr txBox="1"/>
              <p:nvPr/>
            </p:nvSpPr>
            <p:spPr>
              <a:xfrm>
                <a:off x="10349951" y="875095"/>
                <a:ext cx="7984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EB85D0C-0D60-49BF-B705-AE783562F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951" y="875095"/>
                <a:ext cx="79848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E46F556-0B33-4929-BED7-0C5D9285EE95}"/>
                  </a:ext>
                </a:extLst>
              </p:cNvPr>
              <p:cNvSpPr txBox="1"/>
              <p:nvPr/>
            </p:nvSpPr>
            <p:spPr>
              <a:xfrm>
                <a:off x="7523911" y="844504"/>
                <a:ext cx="5311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E46F556-0B33-4929-BED7-0C5D9285E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911" y="844504"/>
                <a:ext cx="53110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6E58A294-DA28-4821-B3C3-C6B2E861517E}"/>
              </a:ext>
            </a:extLst>
          </p:cNvPr>
          <p:cNvSpPr txBox="1"/>
          <p:nvPr/>
        </p:nvSpPr>
        <p:spPr>
          <a:xfrm>
            <a:off x="310214" y="3943751"/>
            <a:ext cx="156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Vz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- truth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B304C9B3-9239-4EEA-9B6A-62AF80DBEB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905" y="1528319"/>
            <a:ext cx="2892094" cy="2170168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1934B0D5-1825-4E6F-B4AD-7F7A7FE4F6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3636" y="1528319"/>
            <a:ext cx="2894288" cy="216139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DC2CA4AC-0679-4B0D-B184-C545AEA6CA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6695" y="1528319"/>
            <a:ext cx="2892094" cy="2121893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BF863AD-A664-4E31-A6F3-BC1B3B75A8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2669" y="1509260"/>
            <a:ext cx="2892094" cy="21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FE6129-21D6-465F-B7C0-C2A426D7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952" y="2860072"/>
            <a:ext cx="3125579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back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9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87D9B25-8A2D-4C05-9E7F-5FB19C3212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84605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Helix (Single Particle cos =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±0.5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87D9B25-8A2D-4C05-9E7F-5FB19C321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846054"/>
              </a:xfrm>
              <a:blipFill>
                <a:blip r:embed="rId3"/>
                <a:stretch>
                  <a:fillRect l="-2319" t="-12950" b="-25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99A2A35E-D751-44D3-8D6E-85350DF83751}"/>
                  </a:ext>
                </a:extLst>
              </p:cNvPr>
              <p:cNvSpPr txBox="1"/>
              <p:nvPr/>
            </p:nvSpPr>
            <p:spPr>
              <a:xfrm>
                <a:off x="8021638" y="476722"/>
                <a:ext cx="1628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cos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=−0.5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99A2A35E-D751-44D3-8D6E-85350DF8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638" y="476722"/>
                <a:ext cx="16287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45B11206-D105-484C-BF30-FEB0A6D934F5}"/>
                  </a:ext>
                </a:extLst>
              </p:cNvPr>
              <p:cNvSpPr txBox="1"/>
              <p:nvPr/>
            </p:nvSpPr>
            <p:spPr>
              <a:xfrm>
                <a:off x="7920038" y="107390"/>
                <a:ext cx="1628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cos</m:t>
                      </m:r>
                      <m: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=0.5</m:t>
                      </m:r>
                    </m:oMath>
                  </m:oMathPara>
                </a14:m>
                <a:endParaRPr lang="zh-CN" altLang="en-US" dirty="0">
                  <a:solidFill>
                    <a:srgbClr val="0505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45B11206-D105-484C-BF30-FEB0A6D93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38" y="107390"/>
                <a:ext cx="16287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图片 129">
            <a:extLst>
              <a:ext uri="{FF2B5EF4-FFF2-40B4-BE49-F238E27FC236}">
                <a16:creationId xmlns:a16="http://schemas.microsoft.com/office/drawing/2014/main" id="{90A3C772-3806-48FD-AE66-DE3CB881D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98" y="846054"/>
            <a:ext cx="1930708" cy="1501232"/>
          </a:xfrm>
          <a:prstGeom prst="rect">
            <a:avLst/>
          </a:prstGeom>
        </p:spPr>
      </p:pic>
      <p:pic>
        <p:nvPicPr>
          <p:cNvPr id="132" name="图片 131">
            <a:extLst>
              <a:ext uri="{FF2B5EF4-FFF2-40B4-BE49-F238E27FC236}">
                <a16:creationId xmlns:a16="http://schemas.microsoft.com/office/drawing/2014/main" id="{84FF977E-89A7-4F5F-9723-0A87D3C10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06" y="846054"/>
            <a:ext cx="1930708" cy="1501232"/>
          </a:xfrm>
          <a:prstGeom prst="rect">
            <a:avLst/>
          </a:prstGeom>
        </p:spPr>
      </p:pic>
      <p:pic>
        <p:nvPicPr>
          <p:cNvPr id="134" name="图片 133">
            <a:extLst>
              <a:ext uri="{FF2B5EF4-FFF2-40B4-BE49-F238E27FC236}">
                <a16:creationId xmlns:a16="http://schemas.microsoft.com/office/drawing/2014/main" id="{CC17A4BD-BF4C-43A4-AD9A-4FD7504DE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14" y="846054"/>
            <a:ext cx="1930708" cy="1501232"/>
          </a:xfrm>
          <a:prstGeom prst="rect">
            <a:avLst/>
          </a:prstGeom>
        </p:spPr>
      </p:pic>
      <p:pic>
        <p:nvPicPr>
          <p:cNvPr id="136" name="图片 135">
            <a:extLst>
              <a:ext uri="{FF2B5EF4-FFF2-40B4-BE49-F238E27FC236}">
                <a16:creationId xmlns:a16="http://schemas.microsoft.com/office/drawing/2014/main" id="{2C6BAC38-4166-4372-A33B-58C3F60CDE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21" y="846054"/>
            <a:ext cx="1930708" cy="1501232"/>
          </a:xfrm>
          <a:prstGeom prst="rect">
            <a:avLst/>
          </a:prstGeom>
        </p:spPr>
      </p:pic>
      <p:pic>
        <p:nvPicPr>
          <p:cNvPr id="138" name="图片 137">
            <a:extLst>
              <a:ext uri="{FF2B5EF4-FFF2-40B4-BE49-F238E27FC236}">
                <a16:creationId xmlns:a16="http://schemas.microsoft.com/office/drawing/2014/main" id="{B4D95377-BE54-49A6-923B-E1B91A756B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30" y="846054"/>
            <a:ext cx="1930708" cy="1501232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3F3F3182-9E9E-4C0B-97AC-F5F3D588CB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98" y="3848518"/>
            <a:ext cx="1930708" cy="1501232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1E8ABDD5-220E-43B7-AF09-C1B0942747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06" y="3848518"/>
            <a:ext cx="1930708" cy="1501232"/>
          </a:xfrm>
          <a:prstGeom prst="rect">
            <a:avLst/>
          </a:prstGeom>
        </p:spPr>
      </p:pic>
      <p:pic>
        <p:nvPicPr>
          <p:cNvPr id="144" name="图片 143">
            <a:extLst>
              <a:ext uri="{FF2B5EF4-FFF2-40B4-BE49-F238E27FC236}">
                <a16:creationId xmlns:a16="http://schemas.microsoft.com/office/drawing/2014/main" id="{18D90C86-69D7-42D8-8436-10E2F0802A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14" y="3848518"/>
            <a:ext cx="1930708" cy="1501232"/>
          </a:xfrm>
          <a:prstGeom prst="rect">
            <a:avLst/>
          </a:prstGeom>
        </p:spPr>
      </p:pic>
      <p:pic>
        <p:nvPicPr>
          <p:cNvPr id="146" name="图片 145">
            <a:extLst>
              <a:ext uri="{FF2B5EF4-FFF2-40B4-BE49-F238E27FC236}">
                <a16:creationId xmlns:a16="http://schemas.microsoft.com/office/drawing/2014/main" id="{91040806-4B78-4850-B2AC-B61672188F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21" y="3848518"/>
            <a:ext cx="1930708" cy="1501232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23A3659C-AAD2-45DB-B84A-DB79E33888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30" y="3848518"/>
            <a:ext cx="1930708" cy="1501232"/>
          </a:xfrm>
          <a:prstGeom prst="rect">
            <a:avLst/>
          </a:prstGeom>
        </p:spPr>
      </p:pic>
      <p:pic>
        <p:nvPicPr>
          <p:cNvPr id="150" name="图片 149">
            <a:extLst>
              <a:ext uri="{FF2B5EF4-FFF2-40B4-BE49-F238E27FC236}">
                <a16:creationId xmlns:a16="http://schemas.microsoft.com/office/drawing/2014/main" id="{C47445CF-3C41-4B3B-AC37-580D492D61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98" y="2347286"/>
            <a:ext cx="1930708" cy="1501232"/>
          </a:xfrm>
          <a:prstGeom prst="rect">
            <a:avLst/>
          </a:prstGeom>
        </p:spPr>
      </p:pic>
      <p:pic>
        <p:nvPicPr>
          <p:cNvPr id="152" name="图片 151">
            <a:extLst>
              <a:ext uri="{FF2B5EF4-FFF2-40B4-BE49-F238E27FC236}">
                <a16:creationId xmlns:a16="http://schemas.microsoft.com/office/drawing/2014/main" id="{3A6CBCA4-E141-4FF2-AD01-6178D59CC6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06" y="2347286"/>
            <a:ext cx="1930708" cy="1501232"/>
          </a:xfrm>
          <a:prstGeom prst="rect">
            <a:avLst/>
          </a:prstGeom>
        </p:spPr>
      </p:pic>
      <p:pic>
        <p:nvPicPr>
          <p:cNvPr id="154" name="图片 153">
            <a:extLst>
              <a:ext uri="{FF2B5EF4-FFF2-40B4-BE49-F238E27FC236}">
                <a16:creationId xmlns:a16="http://schemas.microsoft.com/office/drawing/2014/main" id="{5A1444E9-C5A3-4E42-814A-578DC76C10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14" y="2347286"/>
            <a:ext cx="1930708" cy="1501232"/>
          </a:xfrm>
          <a:prstGeom prst="rect">
            <a:avLst/>
          </a:prstGeom>
        </p:spPr>
      </p:pic>
      <p:pic>
        <p:nvPicPr>
          <p:cNvPr id="156" name="图片 155">
            <a:extLst>
              <a:ext uri="{FF2B5EF4-FFF2-40B4-BE49-F238E27FC236}">
                <a16:creationId xmlns:a16="http://schemas.microsoft.com/office/drawing/2014/main" id="{94E4F579-2F1C-46A0-959A-4DF45A23AD3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21" y="2347286"/>
            <a:ext cx="1930708" cy="1501232"/>
          </a:xfrm>
          <a:prstGeom prst="rect">
            <a:avLst/>
          </a:prstGeom>
        </p:spPr>
      </p:pic>
      <p:pic>
        <p:nvPicPr>
          <p:cNvPr id="158" name="图片 157">
            <a:extLst>
              <a:ext uri="{FF2B5EF4-FFF2-40B4-BE49-F238E27FC236}">
                <a16:creationId xmlns:a16="http://schemas.microsoft.com/office/drawing/2014/main" id="{21C46C05-5BF7-46B5-8D1B-E6EBBA516E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30" y="2347286"/>
            <a:ext cx="1930708" cy="1501232"/>
          </a:xfrm>
          <a:prstGeom prst="rect">
            <a:avLst/>
          </a:prstGeom>
        </p:spPr>
      </p:pic>
      <p:pic>
        <p:nvPicPr>
          <p:cNvPr id="160" name="图片 159">
            <a:extLst>
              <a:ext uri="{FF2B5EF4-FFF2-40B4-BE49-F238E27FC236}">
                <a16:creationId xmlns:a16="http://schemas.microsoft.com/office/drawing/2014/main" id="{2B31AFFF-0BBA-4DDA-9C82-232780967E0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98" y="5349750"/>
            <a:ext cx="1930708" cy="1501232"/>
          </a:xfrm>
          <a:prstGeom prst="rect">
            <a:avLst/>
          </a:prstGeom>
        </p:spPr>
      </p:pic>
      <p:pic>
        <p:nvPicPr>
          <p:cNvPr id="162" name="图片 161">
            <a:extLst>
              <a:ext uri="{FF2B5EF4-FFF2-40B4-BE49-F238E27FC236}">
                <a16:creationId xmlns:a16="http://schemas.microsoft.com/office/drawing/2014/main" id="{84924064-40CD-4409-BE44-80B156C571E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06" y="5349750"/>
            <a:ext cx="1930708" cy="1501232"/>
          </a:xfrm>
          <a:prstGeom prst="rect">
            <a:avLst/>
          </a:prstGeom>
        </p:spPr>
      </p:pic>
      <p:pic>
        <p:nvPicPr>
          <p:cNvPr id="164" name="图片 163">
            <a:extLst>
              <a:ext uri="{FF2B5EF4-FFF2-40B4-BE49-F238E27FC236}">
                <a16:creationId xmlns:a16="http://schemas.microsoft.com/office/drawing/2014/main" id="{6CC47405-A0C5-4796-9E0D-C58C2B175E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14" y="5349750"/>
            <a:ext cx="1930708" cy="1501232"/>
          </a:xfrm>
          <a:prstGeom prst="rect">
            <a:avLst/>
          </a:prstGeom>
        </p:spPr>
      </p:pic>
      <p:pic>
        <p:nvPicPr>
          <p:cNvPr id="166" name="图片 165">
            <a:extLst>
              <a:ext uri="{FF2B5EF4-FFF2-40B4-BE49-F238E27FC236}">
                <a16:creationId xmlns:a16="http://schemas.microsoft.com/office/drawing/2014/main" id="{423FB69A-F407-449F-AA54-8245047947C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21" y="5349750"/>
            <a:ext cx="1930708" cy="1501232"/>
          </a:xfrm>
          <a:prstGeom prst="rect">
            <a:avLst/>
          </a:prstGeom>
        </p:spPr>
      </p:pic>
      <p:pic>
        <p:nvPicPr>
          <p:cNvPr id="168" name="图片 167">
            <a:extLst>
              <a:ext uri="{FF2B5EF4-FFF2-40B4-BE49-F238E27FC236}">
                <a16:creationId xmlns:a16="http://schemas.microsoft.com/office/drawing/2014/main" id="{009F6FF3-5A19-48E1-9D13-5EC2955DCF7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30" y="5349750"/>
            <a:ext cx="1930708" cy="15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87D9B25-8A2D-4C05-9E7F-5FB19C3212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84605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7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参数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(Single Particle cos =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±0.5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87D9B25-8A2D-4C05-9E7F-5FB19C321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846054"/>
              </a:xfrm>
              <a:blipFill>
                <a:blip r:embed="rId3"/>
                <a:stretch>
                  <a:fillRect l="-2319" t="-13669" b="-25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99A2A35E-D751-44D3-8D6E-85350DF83751}"/>
                  </a:ext>
                </a:extLst>
              </p:cNvPr>
              <p:cNvSpPr txBox="1"/>
              <p:nvPr/>
            </p:nvSpPr>
            <p:spPr>
              <a:xfrm>
                <a:off x="8316987" y="470892"/>
                <a:ext cx="1941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cos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=−0.5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99A2A35E-D751-44D3-8D6E-85350DF8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987" y="470892"/>
                <a:ext cx="19416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45B11206-D105-484C-BF30-FEB0A6D934F5}"/>
                  </a:ext>
                </a:extLst>
              </p:cNvPr>
              <p:cNvSpPr txBox="1"/>
              <p:nvPr/>
            </p:nvSpPr>
            <p:spPr>
              <a:xfrm>
                <a:off x="8215387" y="101560"/>
                <a:ext cx="2186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cos</m:t>
                      </m:r>
                      <m: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=0.5</m:t>
                      </m:r>
                    </m:oMath>
                  </m:oMathPara>
                </a14:m>
                <a:endParaRPr lang="zh-CN" altLang="en-US" dirty="0">
                  <a:solidFill>
                    <a:srgbClr val="0505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45B11206-D105-484C-BF30-FEB0A6D93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387" y="101560"/>
                <a:ext cx="21860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5CA5DEF-94C6-40BB-9BF4-709CE7CED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" y="1030720"/>
            <a:ext cx="1722189" cy="13390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F63825-76AC-4758-9187-693C1B7AC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7" y="1030720"/>
            <a:ext cx="1722189" cy="13390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3A549D-C05F-4616-8332-E86925A28F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16" y="1030720"/>
            <a:ext cx="1722189" cy="1339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6688BC-3FED-4F2D-A6DF-E67C9AC5EE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05" y="1030720"/>
            <a:ext cx="1722189" cy="13390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21EE94F-A27B-49EB-A47D-482DA21D66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94" y="1030720"/>
            <a:ext cx="1722189" cy="13390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9D2A9D5-2BCC-4A50-A638-FEBBE32B10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83" y="1030720"/>
            <a:ext cx="1722189" cy="13390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BB3198B-4435-4759-8E07-1DFBD7C31A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72" y="1030720"/>
            <a:ext cx="1722189" cy="1339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2B2A591-B6B3-439A-BED1-329C7D129B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" y="3708914"/>
            <a:ext cx="1722189" cy="13390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8978ACE-D3F0-4E09-B66E-CFDDFB4898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7" y="3708914"/>
            <a:ext cx="1722189" cy="133909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D4A0D73-F75F-4DFA-BB05-720ECE6AF1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16" y="3708914"/>
            <a:ext cx="1722189" cy="133909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29E6E3-EF5E-4A74-9681-43175E111D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05" y="3708914"/>
            <a:ext cx="1722189" cy="13390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94BD7A0-B22C-4EE7-955D-10C00A4B60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94" y="3708914"/>
            <a:ext cx="1722189" cy="133909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F9132E0-964D-4587-8B81-485783C5D2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83" y="3708914"/>
            <a:ext cx="1722189" cy="133909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981363F-9A0E-495B-B69D-D473922645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72" y="3708914"/>
            <a:ext cx="1722189" cy="133909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500A527-31C2-423A-B962-9B354B80A35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" y="2369817"/>
            <a:ext cx="1722189" cy="133909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9DCC7E3-8AD2-4C5F-8797-9B3D46295A2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7" y="2369817"/>
            <a:ext cx="1722189" cy="133909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3CED797-41AE-4878-BD52-42A1CFC2D5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16" y="2369817"/>
            <a:ext cx="1722189" cy="133909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1E247A3-0FD5-4D3E-93EB-08014E6831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05" y="2369817"/>
            <a:ext cx="1722189" cy="133909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D0B5AA9-0DE3-420A-AB43-10B2A189D0E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94" y="2369817"/>
            <a:ext cx="1722189" cy="1339097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0AF8270-C25B-4769-BCD4-B26D8B774B4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83" y="2369817"/>
            <a:ext cx="1722189" cy="133909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1B96CE-0CBF-4D0C-9351-FD1A301E6DB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72" y="2369817"/>
            <a:ext cx="1722189" cy="1339097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19E6B2E5-35BF-4C7E-BBBB-C83320A128B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" y="5048011"/>
            <a:ext cx="1722189" cy="133909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C38D611B-E129-4DD3-9C58-40A3AE324D7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7" y="5048011"/>
            <a:ext cx="1722189" cy="1339097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8D255B60-0533-4359-8E82-ACC868AB38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16" y="5048011"/>
            <a:ext cx="1722189" cy="133909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2F63C570-7D52-458A-83B2-E0B5B99F5FF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05" y="5048011"/>
            <a:ext cx="1722189" cy="133909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D3AAAE9A-BB41-46DD-B59C-3FD1D1619F3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94" y="5048011"/>
            <a:ext cx="1722189" cy="133909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860E660-E26C-4E99-B701-19F99C22BD6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83" y="5048011"/>
            <a:ext cx="1722189" cy="1339097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83A18A17-E0EC-4ED6-9DD3-CEB6230E9C6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72" y="5048011"/>
            <a:ext cx="1722189" cy="13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4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344</Words>
  <Application>Microsoft Office PowerPoint</Application>
  <PresentationFormat>宽屏</PresentationFormat>
  <Paragraphs>39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</vt:lpstr>
      <vt:lpstr>Helix (Single Particle cos = ±0.5)</vt:lpstr>
      <vt:lpstr>7参数 (Single Particle cos = ±0.5)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~ PaPer</dc:creator>
  <cp:lastModifiedBy>~ PaPer</cp:lastModifiedBy>
  <cp:revision>3</cp:revision>
  <dcterms:created xsi:type="dcterms:W3CDTF">2023-05-19T06:36:42Z</dcterms:created>
  <dcterms:modified xsi:type="dcterms:W3CDTF">2023-05-19T06:38:31Z</dcterms:modified>
</cp:coreProperties>
</file>