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BFC033-6E5E-EB3E-3788-2CEB6E373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CE256F0-9BE4-2679-E865-25D4ED831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1844E1-721C-AA00-8457-F107FF392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87D3-9175-4069-955F-A374ABC61E8A}" type="datetimeFigureOut">
              <a:rPr lang="zh-CN" altLang="en-US" smtClean="0"/>
              <a:t>2022/11/25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349208-AD72-7F52-651E-B39A89D5F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BB2152-C5E7-8B67-C7B8-C2530D543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7B43-7273-4BA2-A921-0B549EC807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729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479E76-1FC5-0A0F-B1FE-3EB083AB1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C0D47D6-67B8-4753-F630-5ED165056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8DA74D-6703-229D-3DDA-DF49AB67C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87D3-9175-4069-955F-A374ABC61E8A}" type="datetimeFigureOut">
              <a:rPr lang="zh-CN" altLang="en-US" smtClean="0"/>
              <a:t>2022/11/25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988F90-E22F-F76D-61BE-FF651C3D8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DD11AC-23E7-C10E-B223-0C18EB15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7B43-7273-4BA2-A921-0B549EC807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27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A0DAF76-9F7D-2C35-28F7-746C81C6E6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078EBBC-A7A9-2D45-1669-9B34BD998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912816-EDD2-5D96-9D86-07A86184B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87D3-9175-4069-955F-A374ABC61E8A}" type="datetimeFigureOut">
              <a:rPr lang="zh-CN" altLang="en-US" smtClean="0"/>
              <a:t>2022/11/25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C63CD1-9E1B-56E9-2EA3-B913292BB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E137CE-8583-0E02-3A52-CD24FCE23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7B43-7273-4BA2-A921-0B549EC807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338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FDB583-5672-45CE-22AC-9D0786655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83430A-41F2-8948-31BF-A793035E8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D5CB4F-F182-C1A6-7E07-1D0888D60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87D3-9175-4069-955F-A374ABC61E8A}" type="datetimeFigureOut">
              <a:rPr lang="zh-CN" altLang="en-US" smtClean="0"/>
              <a:t>2022/11/25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8A5155-823B-EE7F-1F22-F6E06E838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187C6D-CBA0-FB4F-B951-7917DEE2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7B43-7273-4BA2-A921-0B549EC807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564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F2FACF-A88D-C56D-8A7F-45D72181D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7660B48-5E7D-B885-118B-CABF23936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7D118A-E88D-4A71-A44A-CAD075DAA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87D3-9175-4069-955F-A374ABC61E8A}" type="datetimeFigureOut">
              <a:rPr lang="zh-CN" altLang="en-US" smtClean="0"/>
              <a:t>2022/11/25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407FE1-3DAB-F77A-27E2-6D3C3FE2D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8C6509A-7867-52EC-9116-DAE381829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7B43-7273-4BA2-A921-0B549EC807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0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340BF5-DF55-BAA0-A6CD-676C0497B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29CB7B-E2BC-A239-C82E-7973EDE5B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66155CD-B524-21E0-E5AE-721F1884F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29C6764-CABB-E01C-C540-CBC9663B8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87D3-9175-4069-955F-A374ABC61E8A}" type="datetimeFigureOut">
              <a:rPr lang="zh-CN" altLang="en-US" smtClean="0"/>
              <a:t>2022/11/25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094E8BE-6AB3-FA66-FF1F-073E07256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E95E8C3-7173-0514-920E-3E73C7521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7B43-7273-4BA2-A921-0B549EC807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1600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91EE01-346D-DD58-BB96-42E0F64CB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644D722-8972-885C-C27A-A69CAFCCE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98F61B4-2317-FCEF-55DD-DBE333A2C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57037EB-4AAE-12F3-6299-0BB1AC7E8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D78FDF5-1C27-8DDC-4128-5B31B53759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0221DA9-9453-B398-8A65-FAD9E0DAE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87D3-9175-4069-955F-A374ABC61E8A}" type="datetimeFigureOut">
              <a:rPr lang="zh-CN" altLang="en-US" smtClean="0"/>
              <a:t>2022/11/25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7905B7C-2D18-BB81-849A-7C7F1490B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D14010F-DE59-5CDA-21D7-187BBC8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7B43-7273-4BA2-A921-0B549EC807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097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B552C1-F18C-F097-887A-E0411E14F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2BA3487-FBA4-93B1-70A0-EB7BC9A4C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87D3-9175-4069-955F-A374ABC61E8A}" type="datetimeFigureOut">
              <a:rPr lang="zh-CN" altLang="en-US" smtClean="0"/>
              <a:t>2022/11/25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93303B8-0AE4-F217-44D6-B2A8BC7E5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4CD1414-3474-BAE4-B9B5-97F8A58EA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7B43-7273-4BA2-A921-0B549EC807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238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EE8488F-C735-6237-9119-2820E32A5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87D3-9175-4069-955F-A374ABC61E8A}" type="datetimeFigureOut">
              <a:rPr lang="zh-CN" altLang="en-US" smtClean="0"/>
              <a:t>2022/11/25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246114E-FF57-5149-74CB-3A02FDBB7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6F3ABBA-D9E6-18D0-B93D-4F9872FF4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7B43-7273-4BA2-A921-0B549EC807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25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3E90B9-77A9-5677-E96B-7EBCC10AE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BBA210-02B0-56C4-4880-B788874E9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7064780-8CD0-9CB8-F4C8-A2014C44D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A3A6413-C932-DF90-BADA-3E837CE1A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87D3-9175-4069-955F-A374ABC61E8A}" type="datetimeFigureOut">
              <a:rPr lang="zh-CN" altLang="en-US" smtClean="0"/>
              <a:t>2022/11/25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C27F15F-1C2B-76AB-EC5E-D3A60904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BE71633-00C9-E611-2ED2-8F8BB862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7B43-7273-4BA2-A921-0B549EC807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31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694F45-34F7-B02B-6825-3E17493F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795F58C-DFE6-C9D9-9696-F791D1963E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43C0390-B36A-B32F-1EB8-6855B6FFA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44106C6-B13E-9844-8110-CD386ACC1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87D3-9175-4069-955F-A374ABC61E8A}" type="datetimeFigureOut">
              <a:rPr lang="zh-CN" altLang="en-US" smtClean="0"/>
              <a:t>2022/11/25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383C9AD-81F0-EA02-A7E2-021941559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9F57BD3-EC45-AFDE-2415-8E8695541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7B43-7273-4BA2-A921-0B549EC807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393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BF5EB64-808C-1C39-988E-378431863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8843E60-85B8-7A41-7461-F6F90872C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5EB4F7-A0DD-D939-D219-4622246E4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87D3-9175-4069-955F-A374ABC61E8A}" type="datetimeFigureOut">
              <a:rPr lang="zh-CN" altLang="en-US" smtClean="0"/>
              <a:t>2022/11/25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4018118-1510-F801-4CBF-F0BD9B992F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65A54F-ED30-F6EC-280D-A48B92D202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27B43-7273-4BA2-A921-0B549EC807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820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6D3976-E7F2-ADBD-A643-A2825D33D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00C0B485-EBBC-C534-78D5-04476C6AEC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738" y="1825625"/>
            <a:ext cx="7774523" cy="4351338"/>
          </a:xfrm>
        </p:spPr>
      </p:pic>
    </p:spTree>
    <p:extLst>
      <p:ext uri="{BB962C8B-B14F-4D97-AF65-F5344CB8AC3E}">
        <p14:creationId xmlns:p14="http://schemas.microsoft.com/office/powerpoint/2010/main" val="169283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50DDC3-A73E-AABA-EEAD-EDEE773F0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B37607C-14B1-900B-D22F-21ACEA5B05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738" y="1825625"/>
            <a:ext cx="7774523" cy="4351338"/>
          </a:xfrm>
        </p:spPr>
      </p:pic>
    </p:spTree>
    <p:extLst>
      <p:ext uri="{BB962C8B-B14F-4D97-AF65-F5344CB8AC3E}">
        <p14:creationId xmlns:p14="http://schemas.microsoft.com/office/powerpoint/2010/main" val="166332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C96F61-97F1-5066-7504-5A7C257FF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C3B1B04-EB31-AA77-D951-2887BC38C2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738" y="1825625"/>
            <a:ext cx="7774523" cy="4351338"/>
          </a:xfrm>
        </p:spPr>
      </p:pic>
    </p:spTree>
    <p:extLst>
      <p:ext uri="{BB962C8B-B14F-4D97-AF65-F5344CB8AC3E}">
        <p14:creationId xmlns:p14="http://schemas.microsoft.com/office/powerpoint/2010/main" val="167650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513FB7-6E14-DD52-3736-83DE486BB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7747570F-BC0B-7C73-6A3F-084E910158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738" y="1825625"/>
            <a:ext cx="7774523" cy="4351338"/>
          </a:xfrm>
        </p:spPr>
      </p:pic>
    </p:spTree>
    <p:extLst>
      <p:ext uri="{BB962C8B-B14F-4D97-AF65-F5344CB8AC3E}">
        <p14:creationId xmlns:p14="http://schemas.microsoft.com/office/powerpoint/2010/main" val="3439218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679469-94D9-158E-0D99-552CCD549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A7C8477-B2C6-4556-FB66-B598A92BF5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738" y="1825625"/>
            <a:ext cx="7774523" cy="4351338"/>
          </a:xfrm>
        </p:spPr>
      </p:pic>
    </p:spTree>
    <p:extLst>
      <p:ext uri="{BB962C8B-B14F-4D97-AF65-F5344CB8AC3E}">
        <p14:creationId xmlns:p14="http://schemas.microsoft.com/office/powerpoint/2010/main" val="3122874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宽屏</PresentationFormat>
  <Paragraphs>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黄 逍</dc:creator>
  <cp:lastModifiedBy>黄 逍</cp:lastModifiedBy>
  <cp:revision>5</cp:revision>
  <dcterms:created xsi:type="dcterms:W3CDTF">2022-11-25T10:18:33Z</dcterms:created>
  <dcterms:modified xsi:type="dcterms:W3CDTF">2022-11-25T10:21:12Z</dcterms:modified>
</cp:coreProperties>
</file>