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8" r:id="rId2"/>
    <p:sldId id="287" r:id="rId3"/>
    <p:sldId id="275" r:id="rId4"/>
    <p:sldId id="286" r:id="rId5"/>
    <p:sldId id="288" r:id="rId6"/>
    <p:sldId id="269" r:id="rId7"/>
    <p:sldId id="285" r:id="rId8"/>
    <p:sldId id="284" r:id="rId9"/>
    <p:sldId id="270" r:id="rId10"/>
    <p:sldId id="271" r:id="rId11"/>
    <p:sldId id="276" r:id="rId12"/>
    <p:sldId id="265" r:id="rId13"/>
    <p:sldId id="256" r:id="rId14"/>
    <p:sldId id="282" r:id="rId15"/>
    <p:sldId id="289" r:id="rId16"/>
    <p:sldId id="291" r:id="rId17"/>
    <p:sldId id="290" r:id="rId18"/>
    <p:sldId id="266" r:id="rId19"/>
    <p:sldId id="277" r:id="rId20"/>
    <p:sldId id="278" r:id="rId21"/>
    <p:sldId id="279" r:id="rId22"/>
    <p:sldId id="280" r:id="rId23"/>
    <p:sldId id="281" r:id="rId24"/>
    <p:sldId id="267" r:id="rId25"/>
    <p:sldId id="257" r:id="rId26"/>
    <p:sldId id="258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221BA-8460-407E-B744-9A8265F19181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AA7CB-6B92-4EB6-BB61-38CBBA41B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5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A7CB-6B92-4EB6-BB61-38CBBA41B45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10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20E9-2A7E-4240-BE1C-17CEFA20FD55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5370-0E05-4A4E-9E2C-167E4FD04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99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20E9-2A7E-4240-BE1C-17CEFA20FD55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5370-0E05-4A4E-9E2C-167E4FD04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34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20E9-2A7E-4240-BE1C-17CEFA20FD55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5370-0E05-4A4E-9E2C-167E4FD04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40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20E9-2A7E-4240-BE1C-17CEFA20FD55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5370-0E05-4A4E-9E2C-167E4FD04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70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20E9-2A7E-4240-BE1C-17CEFA20FD55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5370-0E05-4A4E-9E2C-167E4FD04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18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20E9-2A7E-4240-BE1C-17CEFA20FD55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5370-0E05-4A4E-9E2C-167E4FD04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25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20E9-2A7E-4240-BE1C-17CEFA20FD55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5370-0E05-4A4E-9E2C-167E4FD04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81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20E9-2A7E-4240-BE1C-17CEFA20FD55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5370-0E05-4A4E-9E2C-167E4FD04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02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20E9-2A7E-4240-BE1C-17CEFA20FD55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5370-0E05-4A4E-9E2C-167E4FD04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45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20E9-2A7E-4240-BE1C-17CEFA20FD55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5370-0E05-4A4E-9E2C-167E4FD04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21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20E9-2A7E-4240-BE1C-17CEFA20FD55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5370-0E05-4A4E-9E2C-167E4FD04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12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20E9-2A7E-4240-BE1C-17CEFA20FD55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E5370-0E05-4A4E-9E2C-167E4FD04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2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61" y="1747970"/>
            <a:ext cx="4180635" cy="28501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033" y="234352"/>
            <a:ext cx="4045004" cy="2743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033" y="3600665"/>
            <a:ext cx="4110355" cy="28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6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245" y="3561805"/>
            <a:ext cx="4314605" cy="30618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244" y="426917"/>
            <a:ext cx="4314605" cy="29761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385" y="3561805"/>
            <a:ext cx="4239477" cy="30618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385" y="505294"/>
            <a:ext cx="4239477" cy="297611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83640" y="268146"/>
            <a:ext cx="2290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1.Gamma omega</a:t>
            </a:r>
          </a:p>
          <a:p>
            <a:r>
              <a:rPr lang="en-US" altLang="zh-CN" dirty="0" smtClean="0"/>
              <a:t>2.Gamma phi</a:t>
            </a:r>
          </a:p>
          <a:p>
            <a:r>
              <a:rPr lang="en-US" altLang="zh-CN" dirty="0" smtClean="0"/>
              <a:t>3.Bkg</a:t>
            </a:r>
          </a:p>
          <a:p>
            <a:r>
              <a:rPr lang="en-US" altLang="zh-CN" dirty="0" smtClean="0"/>
              <a:t>4.Omega phi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54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40" y="480451"/>
            <a:ext cx="4160169" cy="30147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693" y="480451"/>
            <a:ext cx="4363215" cy="309152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3431" y="111119"/>
            <a:ext cx="572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Try to weight, here just 1-D weight(M(</a:t>
            </a:r>
            <a:r>
              <a:rPr lang="en-US" altLang="zh-CN" dirty="0" err="1" smtClean="0"/>
              <a:t>omegaphi</a:t>
            </a:r>
            <a:r>
              <a:rPr lang="en-US" altLang="zh-CN" dirty="0" smtClean="0"/>
              <a:t>))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740" y="3571975"/>
            <a:ext cx="4160169" cy="30423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74779" y="4304296"/>
            <a:ext cx="57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If we use 2-D weight(angle &amp; mass ), the estimation will be better.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952" y="1405948"/>
            <a:ext cx="1771146" cy="121798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414007" y="3279450"/>
            <a:ext cx="4620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Omega phi=total-</a:t>
            </a:r>
            <a:r>
              <a:rPr lang="en-US" altLang="zh-CN" dirty="0" err="1" smtClean="0">
                <a:solidFill>
                  <a:srgbClr val="FF0000"/>
                </a:solidFill>
              </a:rPr>
              <a:t>gammaomega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gammaphi-bkg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0257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429" y="400592"/>
            <a:ext cx="4431093" cy="36937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r="38232"/>
          <a:stretch/>
        </p:blipFill>
        <p:spPr>
          <a:xfrm>
            <a:off x="7747028" y="4687548"/>
            <a:ext cx="3382529" cy="9809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215" y="400593"/>
            <a:ext cx="5114270" cy="369370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2159000" y="1816100"/>
            <a:ext cx="0" cy="172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8521700" y="1193800"/>
            <a:ext cx="0" cy="172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0096500" y="1193800"/>
            <a:ext cx="0" cy="172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3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102" y="243500"/>
            <a:ext cx="3743877" cy="3091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287" y="2600848"/>
            <a:ext cx="2952404" cy="9451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67" y="243500"/>
            <a:ext cx="4233935" cy="29204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010" y="243500"/>
            <a:ext cx="3714904" cy="30910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227" y="3334570"/>
            <a:ext cx="3972807" cy="32826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4102" y="3461194"/>
            <a:ext cx="3743877" cy="31560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1864" y="3461193"/>
            <a:ext cx="3738170" cy="3156043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6007100" y="642209"/>
            <a:ext cx="0" cy="172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7239000" y="642209"/>
            <a:ext cx="0" cy="172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1231900" y="985109"/>
            <a:ext cx="0" cy="172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1917700" y="985109"/>
            <a:ext cx="0" cy="172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1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273"/>
            <a:ext cx="7265738" cy="5629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738" y="3058542"/>
            <a:ext cx="4744768" cy="32420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154" y="138069"/>
            <a:ext cx="4233935" cy="2920473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8615287" y="879678"/>
            <a:ext cx="0" cy="172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9301087" y="879678"/>
            <a:ext cx="0" cy="172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8615287" y="2451100"/>
            <a:ext cx="685800" cy="18117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920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779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245" y="3561805"/>
            <a:ext cx="4314605" cy="30618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244" y="426917"/>
            <a:ext cx="4314605" cy="29761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385" y="3561805"/>
            <a:ext cx="4239477" cy="30618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385" y="505294"/>
            <a:ext cx="4239477" cy="297611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83640" y="268146"/>
            <a:ext cx="2290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1.Gamma omega</a:t>
            </a:r>
          </a:p>
          <a:p>
            <a:r>
              <a:rPr lang="en-US" altLang="zh-CN" dirty="0" smtClean="0"/>
              <a:t>2.Gamma phi</a:t>
            </a:r>
          </a:p>
          <a:p>
            <a:r>
              <a:rPr lang="en-US" altLang="zh-CN" dirty="0" smtClean="0"/>
              <a:t>3.Bkg</a:t>
            </a:r>
          </a:p>
          <a:p>
            <a:r>
              <a:rPr lang="en-US" altLang="zh-CN" dirty="0" smtClean="0"/>
              <a:t>4.Omega phi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8102600" y="2324100"/>
            <a:ext cx="901700" cy="7493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630423" y="5321300"/>
            <a:ext cx="901700" cy="7493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28723" y="3975154"/>
            <a:ext cx="901700" cy="2235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4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102" y="243500"/>
            <a:ext cx="3743877" cy="3091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287" y="2600848"/>
            <a:ext cx="2952404" cy="9451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67" y="243500"/>
            <a:ext cx="4233935" cy="29204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010" y="243500"/>
            <a:ext cx="3714904" cy="30910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227" y="3334570"/>
            <a:ext cx="3972807" cy="32826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4102" y="3461194"/>
            <a:ext cx="3743877" cy="31560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1864" y="3461193"/>
            <a:ext cx="3738170" cy="3156043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6007100" y="642209"/>
            <a:ext cx="0" cy="172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7239000" y="642209"/>
            <a:ext cx="0" cy="172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1231900" y="985109"/>
            <a:ext cx="0" cy="172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1917700" y="985109"/>
            <a:ext cx="0" cy="172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0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" y="218473"/>
            <a:ext cx="5563722" cy="39591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419" y="3439886"/>
            <a:ext cx="3481791" cy="31993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210" y="3552711"/>
            <a:ext cx="3481790" cy="30864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7939" y="371965"/>
            <a:ext cx="3452017" cy="26803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445" y="4358491"/>
            <a:ext cx="4409913" cy="189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25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256" y="691720"/>
            <a:ext cx="9695238" cy="5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6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24334" y="136478"/>
            <a:ext cx="121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UserDIY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086" y="1141925"/>
            <a:ext cx="2961905" cy="13809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165" y="3446619"/>
            <a:ext cx="5866667" cy="31238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704" y="3446619"/>
            <a:ext cx="3866667" cy="24380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762" y="136478"/>
            <a:ext cx="6957472" cy="323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99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470"/>
          <a:stretch/>
        </p:blipFill>
        <p:spPr>
          <a:xfrm>
            <a:off x="1227961" y="557348"/>
            <a:ext cx="9561905" cy="49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84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43" y="595666"/>
            <a:ext cx="11485714" cy="5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39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43" y="376619"/>
            <a:ext cx="11885714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87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43" y="414714"/>
            <a:ext cx="11685714" cy="6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07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998" y="532001"/>
            <a:ext cx="11790476" cy="5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74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38" y="262333"/>
            <a:ext cx="11609524" cy="6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59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76" y="514714"/>
            <a:ext cx="10419048" cy="5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0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47" y="999634"/>
            <a:ext cx="2163972" cy="553014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69847" y="505809"/>
            <a:ext cx="244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Find   max   amps2</a:t>
            </a:r>
            <a:endParaRPr lang="zh-CN" altLang="en-US" dirty="0"/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6769290" y="860651"/>
            <a:ext cx="54591" cy="3411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6837528" y="4299045"/>
            <a:ext cx="42990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/>
        </p:nvSpPr>
        <p:spPr>
          <a:xfrm>
            <a:off x="7560860" y="1965117"/>
            <a:ext cx="2306472" cy="2429462"/>
          </a:xfrm>
          <a:custGeom>
            <a:avLst/>
            <a:gdLst>
              <a:gd name="connsiteX0" fmla="*/ 0 w 2306472"/>
              <a:gd name="connsiteY0" fmla="*/ 2333927 h 2429462"/>
              <a:gd name="connsiteX1" fmla="*/ 1078173 w 2306472"/>
              <a:gd name="connsiteY1" fmla="*/ 160 h 2429462"/>
              <a:gd name="connsiteX2" fmla="*/ 2306472 w 2306472"/>
              <a:gd name="connsiteY2" fmla="*/ 2429462 h 242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6472" h="2429462">
                <a:moveTo>
                  <a:pt x="0" y="2333927"/>
                </a:moveTo>
                <a:cubicBezTo>
                  <a:pt x="346880" y="1159082"/>
                  <a:pt x="693761" y="-15763"/>
                  <a:pt x="1078173" y="160"/>
                </a:cubicBezTo>
                <a:cubicBezTo>
                  <a:pt x="1462585" y="16083"/>
                  <a:pt x="2094932" y="2042776"/>
                  <a:pt x="2306472" y="24294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810233" y="2566200"/>
            <a:ext cx="3739486" cy="1732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837528" y="1471683"/>
            <a:ext cx="3739486" cy="29228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7560860" y="1600200"/>
            <a:ext cx="0" cy="86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25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57" y="3368349"/>
            <a:ext cx="6904762" cy="31238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84" y="420079"/>
            <a:ext cx="9025216" cy="20898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348" y="420079"/>
            <a:ext cx="2238095" cy="26095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110" y="3619841"/>
            <a:ext cx="3790476" cy="2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6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40" y="584312"/>
            <a:ext cx="6523003" cy="56281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649" y="3960390"/>
            <a:ext cx="4378481" cy="24021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000" y="861396"/>
            <a:ext cx="2896269" cy="191322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24334" y="136478"/>
            <a:ext cx="121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UsermDIY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173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312" y="3436218"/>
            <a:ext cx="4426408" cy="3031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312" y="190120"/>
            <a:ext cx="4354389" cy="29689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314" y="460866"/>
            <a:ext cx="4369444" cy="29753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166" y="3803326"/>
            <a:ext cx="3104762" cy="2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1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37" y="636631"/>
            <a:ext cx="2238095" cy="2609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37" y="3797558"/>
            <a:ext cx="4247619" cy="22380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160" y="636631"/>
            <a:ext cx="5685714" cy="4657143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7874757" y="2524836"/>
            <a:ext cx="1037231" cy="31389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49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1065" y="423079"/>
            <a:ext cx="7829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Three ways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The same as doing projection for PWA result, give a weight for each events.</a:t>
            </a:r>
          </a:p>
          <a:p>
            <a:r>
              <a:rPr lang="en-US" altLang="zh-CN" dirty="0" smtClean="0"/>
              <a:t>2.   Generate MC with </a:t>
            </a:r>
            <a:r>
              <a:rPr lang="en-US" altLang="zh-CN" dirty="0" err="1" smtClean="0"/>
              <a:t>UserDIY</a:t>
            </a:r>
            <a:r>
              <a:rPr lang="en-US" altLang="zh-CN" dirty="0" smtClean="0"/>
              <a:t> with decay card one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3.   Generate MC with </a:t>
            </a:r>
            <a:r>
              <a:rPr lang="en-US" altLang="zh-CN" dirty="0" err="1" smtClean="0">
                <a:solidFill>
                  <a:srgbClr val="FF0000"/>
                </a:solidFill>
              </a:rPr>
              <a:t>UsermDIY</a:t>
            </a:r>
            <a:r>
              <a:rPr lang="en-US" altLang="zh-CN" dirty="0" smtClean="0">
                <a:solidFill>
                  <a:srgbClr val="FF0000"/>
                </a:solidFill>
              </a:rPr>
              <a:t> with decay card two and change </a:t>
            </a:r>
            <a:r>
              <a:rPr lang="en-US" altLang="zh-CN" dirty="0" err="1" smtClean="0">
                <a:solidFill>
                  <a:srgbClr val="FF0000"/>
                </a:solidFill>
              </a:rPr>
              <a:t>gwf.F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166" y="3138531"/>
            <a:ext cx="2238095" cy="26095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786" y="332768"/>
            <a:ext cx="2961905" cy="138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060" y="1830431"/>
            <a:ext cx="5685714" cy="4657143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6439657" y="3718636"/>
            <a:ext cx="1037231" cy="31389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415654" y="4517409"/>
            <a:ext cx="504967" cy="22613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018489" y="3875585"/>
            <a:ext cx="504967" cy="22613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88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170" y="277066"/>
            <a:ext cx="4216716" cy="28744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609" y="3726309"/>
            <a:ext cx="4216715" cy="28873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35" y="277066"/>
            <a:ext cx="4179942" cy="28744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8" y="3503075"/>
            <a:ext cx="3104762" cy="28095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7970" y="3637591"/>
            <a:ext cx="4239477" cy="2976117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>
            <a:off x="2142309" y="2386149"/>
            <a:ext cx="984068" cy="1672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2185851" y="4171406"/>
            <a:ext cx="2107475" cy="862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3849189" y="2386149"/>
            <a:ext cx="539931" cy="2586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990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86</Words>
  <Application>Microsoft Office PowerPoint</Application>
  <PresentationFormat>宽屏</PresentationFormat>
  <Paragraphs>19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言</dc:creator>
  <cp:lastModifiedBy>张 言</cp:lastModifiedBy>
  <cp:revision>25</cp:revision>
  <dcterms:created xsi:type="dcterms:W3CDTF">2018-07-07T12:11:35Z</dcterms:created>
  <dcterms:modified xsi:type="dcterms:W3CDTF">2018-07-09T01:35:57Z</dcterms:modified>
</cp:coreProperties>
</file>