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70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78d55886da83cb855a2a3908a36e5f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240" y="86360"/>
            <a:ext cx="5861050" cy="5740400"/>
          </a:xfrm>
          <a:prstGeom prst="rect">
            <a:avLst/>
          </a:prstGeom>
        </p:spPr>
      </p:pic>
      <p:pic>
        <p:nvPicPr>
          <p:cNvPr id="6" name="图片 5" descr="7a9fbc870a220fdaa9afb0daa56335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345" y="86360"/>
            <a:ext cx="4750435" cy="46507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93700" y="6348730"/>
            <a:ext cx="1827530" cy="3213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4.5G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eV   He3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8" name="图片 7" descr="209RW~}RSHC2A]7UAR3S_M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045" y="4869815"/>
            <a:ext cx="3962400" cy="180022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84[@`IHU}J3`NV6WD@T54@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095" y="0"/>
            <a:ext cx="6122035" cy="5962015"/>
          </a:xfrm>
          <a:prstGeom prst="rect">
            <a:avLst/>
          </a:prstGeom>
        </p:spPr>
      </p:pic>
      <p:pic>
        <p:nvPicPr>
          <p:cNvPr id="8" name="图片 7" descr="JR}G0EF)E19`[Q5M`4XG04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085" y="479425"/>
            <a:ext cx="4685665" cy="4556760"/>
          </a:xfrm>
          <a:prstGeom prst="rect">
            <a:avLst/>
          </a:prstGeom>
        </p:spPr>
      </p:pic>
      <p:pic>
        <p:nvPicPr>
          <p:cNvPr id="9" name="图片 8" descr="O(7I{@5]XIN4(2Q{UMI]V@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745" y="5036185"/>
            <a:ext cx="3962400" cy="196215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393700" y="6348730"/>
            <a:ext cx="1827530" cy="3213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4.5G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eV   He4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393700" y="6348730"/>
            <a:ext cx="1827530" cy="3213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4.5G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eV   He4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 descr="5e407837ed3d6616b2b03d033b7f8c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5" y="136525"/>
            <a:ext cx="10905490" cy="5068570"/>
          </a:xfrm>
          <a:prstGeom prst="rect">
            <a:avLst/>
          </a:prstGeom>
        </p:spPr>
      </p:pic>
      <p:pic>
        <p:nvPicPr>
          <p:cNvPr id="3" name="图片 2" descr="f6dd1fa417cf2124f352b9ae9058ff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785" y="4714875"/>
            <a:ext cx="5029200" cy="2143125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788670" y="5452110"/>
            <a:ext cx="1827530" cy="3213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两次高斯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fit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9062085" y="5452110"/>
            <a:ext cx="1827530" cy="3213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一次高斯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fit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YWM5ZmNiODRlZmNkYTI3NWI1MGQ3N2JjYjFkMzdkNmQifQ=="/>
  <p:tag name="KSO_WPP_MARK_KEY" val="5c9a9543-5184-4766-ab4f-2d3cbac2f00a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WPS 演示</Application>
  <PresentationFormat>宽屏</PresentationFormat>
  <Paragraphs>10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清凌</cp:lastModifiedBy>
  <cp:revision>179</cp:revision>
  <dcterms:created xsi:type="dcterms:W3CDTF">2019-06-19T02:08:00Z</dcterms:created>
  <dcterms:modified xsi:type="dcterms:W3CDTF">2023-05-26T11:51:09Z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CAA51A3C7A1543D0A2CCA45789FFCD1C_11</vt:lpwstr>
  </property>
</Properties>
</file>