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0" r:id="rId3"/>
    <p:sldId id="256" r:id="rId4"/>
    <p:sldId id="257" r:id="rId5"/>
    <p:sldId id="258" r:id="rId6"/>
    <p:sldId id="259" r:id="rId7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4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14:cpLocks xmlns:a14="http://schemas.microsoft.com/office/drawing/2010/main"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4EC56-8E46-498C-9F82-A1E67B0017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E617E-3889-48F8-A988-C1F6B731C0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14:cpLocks xmlns:a14="http://schemas.microsoft.com/office/drawing/2010/main"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14:cpLocks xmlns:a14="http://schemas.microsoft.com/office/drawing/2010/main" noGrp="1"/>
          </p:cNvSpPr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14:cpLocks xmlns:a14="http://schemas.microsoft.com/office/drawing/2010/main" noGrp="1"/>
          </p:cNvSpPr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0D4851DC-CD24-4E20-AC43-84D4817493C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75F1D1A5-9DB9-47CE-AB47-B90B00FE3C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14:cpLocks xmlns:a14="http://schemas.microsoft.com/office/drawing/2010/main"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14:cpLocks xmlns:a14="http://schemas.microsoft.com/office/drawing/2010/main"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EB018836-6699-441E-9BAB-C61FC75AFD5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3040BF0B-87F8-415C-BAC5-F65F41346B0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14:cpLocks xmlns:a14="http://schemas.microsoft.com/office/drawing/2010/main"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14:cpLocks xmlns:a14="http://schemas.microsoft.com/office/drawing/2010/main"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10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22-11-04 19:17:59.601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580" y="391160"/>
            <a:ext cx="4953635" cy="2981960"/>
          </a:xfrm>
          <a:prstGeom prst="rect">
            <a:avLst/>
          </a:prstGeom>
        </p:spPr>
      </p:pic>
      <p:pic>
        <p:nvPicPr>
          <p:cNvPr id="6" name="图片 5" descr="2022-11-04 19:18:30.033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215" y="419735"/>
            <a:ext cx="4915535" cy="2953385"/>
          </a:xfrm>
          <a:prstGeom prst="rect">
            <a:avLst/>
          </a:prstGeom>
        </p:spPr>
      </p:pic>
      <p:pic>
        <p:nvPicPr>
          <p:cNvPr id="7" name="图片 6" descr="2022-11-04 19:18:51.352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" y="3550285"/>
            <a:ext cx="4867910" cy="2953385"/>
          </a:xfrm>
          <a:prstGeom prst="rect">
            <a:avLst/>
          </a:prstGeom>
        </p:spPr>
      </p:pic>
      <p:pic>
        <p:nvPicPr>
          <p:cNvPr id="8" name="图片 7" descr="2022-11-04 19:19:11.8170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5470" y="3531235"/>
            <a:ext cx="5020310" cy="29724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14:cpLocks xmlns:a14="http://schemas.microsoft.com/office/drawing/2010/main"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/>
              <a:t>请在此处添加标题</a:t>
            </a:r>
            <a:endParaRPr lang="zh-CN" altLang="en-US" dirty="0"/>
          </a:p>
        </p:txBody>
      </p:sp>
      <p:sp>
        <p:nvSpPr>
          <p:cNvPr id="5" name="副标题 4"/>
          <p:cNvSpPr>
            <a14:cpLocks xmlns:a14="http://schemas.microsoft.com/office/drawing/2010/main"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请在此处添加副标题</a:t>
            </a:r>
            <a:endParaRPr lang="zh-CN" altLang="en-US" dirty="0"/>
          </a:p>
        </p:txBody>
      </p:sp>
      <p:pic>
        <p:nvPicPr>
          <p:cNvPr id="2" name="图片 1" descr="2022-11-04 19:04:30.569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25" y="300990"/>
            <a:ext cx="5144135" cy="3067685"/>
          </a:xfrm>
          <a:prstGeom prst="rect">
            <a:avLst/>
          </a:prstGeom>
        </p:spPr>
      </p:pic>
      <p:pic>
        <p:nvPicPr>
          <p:cNvPr id="6" name="图片 5" descr="2022-11-04 19:09:05.8300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980" y="151130"/>
            <a:ext cx="5096510" cy="3039110"/>
          </a:xfrm>
          <a:prstGeom prst="rect">
            <a:avLst/>
          </a:prstGeom>
        </p:spPr>
      </p:pic>
      <p:pic>
        <p:nvPicPr>
          <p:cNvPr id="7" name="图片 6" descr="2022-11-04 19:10:16.96800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00" y="3368675"/>
            <a:ext cx="5001260" cy="3001010"/>
          </a:xfrm>
          <a:prstGeom prst="rect">
            <a:avLst/>
          </a:prstGeom>
        </p:spPr>
      </p:pic>
      <p:pic>
        <p:nvPicPr>
          <p:cNvPr id="8" name="图片 7" descr="2022-11-04 19:11:45.2460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5980" y="3190240"/>
            <a:ext cx="5029835" cy="301053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algn="ctr" fontAlgn="auto"/>
            <a:r>
              <a:rPr lang="zh-CN" altLang="en-US" smtClean="0">
                <a:solidFill>
                  <a:schemeClr val="tx1"/>
                </a:solidFill>
              </a:rPr>
              <a:t>请在此处添加标题</a:t>
            </a:r>
            <a:endParaRPr lang="zh-CN" altLang="en-US" smtClean="0">
              <a:solidFill>
                <a:schemeClr val="tx1"/>
              </a:solidFill>
            </a:endParaRPr>
          </a:p>
        </p:txBody>
      </p:sp>
      <p:sp>
        <p:nvSpPr>
          <p:cNvPr id="5" name="副标题 4"/>
          <p:cNvSpPr/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algn="ctr" fontAlgn="auto"/>
            <a:r>
              <a:rPr lang="zh-CN" altLang="en-US" smtClean="0">
                <a:solidFill>
                  <a:schemeClr val="tx1"/>
                </a:solidFill>
              </a:rPr>
              <a:t>请在此处添加副标题</a:t>
            </a:r>
            <a:endParaRPr lang="zh-CN" altLang="en-US" smtClean="0">
              <a:solidFill>
                <a:schemeClr val="tx1"/>
              </a:solidFill>
            </a:endParaRPr>
          </a:p>
        </p:txBody>
      </p:sp>
      <p:pic>
        <p:nvPicPr>
          <p:cNvPr id="2" name="图片 1" descr="2022-11-04 19:12:47.142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080" y="1446530"/>
            <a:ext cx="5541010" cy="3331210"/>
          </a:xfrm>
          <a:prstGeom prst="rect">
            <a:avLst/>
          </a:prstGeom>
        </p:spPr>
      </p:pic>
      <p:pic>
        <p:nvPicPr>
          <p:cNvPr id="3" name="图片 2" descr="2022-11-04 19:13:14.2590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3485" y="1446530"/>
            <a:ext cx="5447665" cy="322707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/>
          <p:nvPr>
            <p:ph type="subTitle" idx="1"/>
            <p:custDataLst>
              <p:tags r:id="rId1"/>
            </p:custDataLst>
          </p:nvPr>
        </p:nvSpPr>
        <p:spPr/>
        <p:txBody>
          <a:bodyPr/>
          <a:lstStyle/>
          <a:p>
            <a:pPr algn="ctr" fontAlgn="auto"/>
            <a:r>
              <a:rPr lang="zh-CN" altLang="en-US" smtClean="0">
                <a:solidFill>
                  <a:schemeClr val="tx1"/>
                </a:solidFill>
              </a:rPr>
              <a:t>请在此处添加副标题</a:t>
            </a:r>
            <a:endParaRPr lang="zh-CN" altLang="en-US" smtClean="0">
              <a:solidFill>
                <a:schemeClr val="tx1"/>
              </a:solidFill>
            </a:endParaRPr>
          </a:p>
        </p:txBody>
      </p:sp>
      <p:pic>
        <p:nvPicPr>
          <p:cNvPr id="3" name="图片 2" descr="2022-11-04 19:15:09.947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95" y="1933575"/>
            <a:ext cx="5029835" cy="2991485"/>
          </a:xfrm>
          <a:prstGeom prst="rect">
            <a:avLst/>
          </a:prstGeom>
        </p:spPr>
      </p:pic>
      <p:pic>
        <p:nvPicPr>
          <p:cNvPr id="7" name="图片 6" descr="2022-11-04 19:15:41.366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890" y="1933575"/>
            <a:ext cx="4944110" cy="298196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22-11-04 19:16:18.156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090" y="1700530"/>
            <a:ext cx="5720715" cy="3456940"/>
          </a:xfrm>
          <a:prstGeom prst="rect">
            <a:avLst/>
          </a:prstGeom>
        </p:spPr>
      </p:pic>
      <p:pic>
        <p:nvPicPr>
          <p:cNvPr id="3" name="图片 2" descr="2022-11-04 19:16:47.279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485" y="352425"/>
            <a:ext cx="5001260" cy="2991485"/>
          </a:xfrm>
          <a:prstGeom prst="rect">
            <a:avLst/>
          </a:prstGeom>
        </p:spPr>
      </p:pic>
      <p:pic>
        <p:nvPicPr>
          <p:cNvPr id="6" name="图片 5" descr="2022-11-04 19:17:15.2550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160" y="3343910"/>
            <a:ext cx="4934585" cy="301053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0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2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6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3.xml><?xml version="1.0" encoding="utf-8"?>
<p:tagLst xmlns:p="http://schemas.openxmlformats.org/presentationml/2006/main">
  <p:tag name="KSO_WM_TEMPLATE_CATEGORY" val="preset"/>
  <p:tag name="KSO_WM_TEMPLATE_INDEX" val="11"/>
  <p:tag name="KSO_WM_UNIT_TYPE" val="b"/>
  <p:tag name="KSO_WM_UNIT_INDEX" val="1"/>
  <p:tag name="KSO_WM_UNIT_ID" val="256*b*1"/>
  <p:tag name="KSO_WM_UNIT_CLEAR" val="1"/>
  <p:tag name="KSO_WM_UNIT_LAYERLEVEL" val="1"/>
  <p:tag name="KSO_WM_UNIT_VALUE" val="140"/>
  <p:tag name="KSO_WM_UNIT_ISCONTENTSTITLE" val="0"/>
  <p:tag name="KSO_WM_UNIT_HIGHLIGHT" val="0"/>
  <p:tag name="KSO_WM_UNIT_COMPATIBLE" val="0"/>
  <p:tag name="KSO_WM_UNIT_PRESET_TEXT" val="请在此处添加副标题"/>
  <p:tag name="KSO_WM_BEAUTIFY_FLAG" val="#wm#"/>
  <p:tag name="KSO_WM_TAG_VERSION" val="1.0"/>
</p:tagLst>
</file>

<file path=ppt/tags/tag4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256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5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6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6.xml><?xml version="1.0" encoding="utf-8"?>
<p:tagLst xmlns:p="http://schemas.openxmlformats.org/presentationml/2006/main">
  <p:tag name="KSO_WM_TEMPLATE_CATEGORY" val="preset"/>
  <p:tag name="KSO_WM_TEMPLATE_INDEX" val="11"/>
  <p:tag name="KSO_WM_UNIT_TYPE" val="b"/>
  <p:tag name="KSO_WM_UNIT_INDEX" val="1"/>
  <p:tag name="KSO_WM_UNIT_ID" val="256*b*1"/>
  <p:tag name="KSO_WM_UNIT_CLEAR" val="1"/>
  <p:tag name="KSO_WM_UNIT_LAYERLEVEL" val="1"/>
  <p:tag name="KSO_WM_UNIT_VALUE" val="140"/>
  <p:tag name="KSO_WM_UNIT_ISCONTENTSTITLE" val="0"/>
  <p:tag name="KSO_WM_UNIT_HIGHLIGHT" val="0"/>
  <p:tag name="KSO_WM_UNIT_COMPATIBLE" val="0"/>
  <p:tag name="KSO_WM_UNIT_PRESET_TEXT" val="请在此处添加副标题"/>
  <p:tag name="KSO_WM_BEAUTIFY_FLAG" val="#wm#"/>
  <p:tag name="KSO_WM_TAG_VERSION" val="1.0"/>
</p:tagLst>
</file>

<file path=ppt/tags/tag7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8.xml><?xml version="1.0" encoding="utf-8"?>
<p:tagLst xmlns:p="http://schemas.openxmlformats.org/presentationml/2006/main">
  <p:tag name="KSO_WM_TEMPLATE_CATEGORY" val="preset"/>
  <p:tag name="KSO_WM_TEMPLATE_INDEX" val="11"/>
  <p:tag name="KSO_WM_UNIT_TYPE" val="b"/>
  <p:tag name="KSO_WM_UNIT_INDEX" val="1"/>
  <p:tag name="KSO_WM_UNIT_ID" val="256*b*1"/>
  <p:tag name="KSO_WM_UNIT_CLEAR" val="1"/>
  <p:tag name="KSO_WM_UNIT_LAYERLEVEL" val="1"/>
  <p:tag name="KSO_WM_UNIT_VALUE" val="140"/>
  <p:tag name="KSO_WM_UNIT_ISCONTENTSTITLE" val="0"/>
  <p:tag name="KSO_WM_UNIT_HIGHLIGHT" val="0"/>
  <p:tag name="KSO_WM_UNIT_COMPATIBLE" val="0"/>
  <p:tag name="KSO_WM_UNIT_PRESET_TEXT" val="请在此处添加副标题"/>
  <p:tag name="KSO_WM_BEAUTIFY_FLAG" val="#wm#"/>
  <p:tag name="KSO_WM_TAG_VERSION" val="1.0"/>
</p:tagLst>
</file>

<file path=ppt/tags/tag9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宽屏</PresentationFormat>
  <Paragraphs>2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宋体</vt:lpstr>
      <vt:lpstr>Wingdings</vt:lpstr>
      <vt:lpstr>Calibri Light</vt:lpstr>
      <vt:lpstr>Calibri</vt:lpstr>
      <vt:lpstr>Office 主题</vt:lpstr>
      <vt:lpstr>请在此处添加标题</vt:lpstr>
      <vt:lpstr>请在此处添加标题</vt:lpstr>
      <vt:lpstr>请在此处添加标题</vt:lpstr>
      <vt:lpstr>请在此处添加标题</vt:lpstr>
      <vt:lpstr>请在此处添加标题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实木</dc:creator>
  <cp:lastModifiedBy>鄢雨楼的iPad</cp:lastModifiedBy>
  <cp:revision>493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2052-11.30.2</vt:lpwstr>
  </property>
  <property fmtid="{D5CDD505-2E9C-101B-9397-08002B2CF9AE}" pid="3" name="ICV">
    <vt:lpwstr>E25FDF0A42DBDF394CF1646327A5E2D1</vt:lpwstr>
  </property>
</Properties>
</file>