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9" r:id="rId3"/>
    <p:sldId id="270" r:id="rId4"/>
    <p:sldId id="271" r:id="rId5"/>
    <p:sldId id="272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4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84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image" Target="../media/image5.png"/><Relationship Id="rId7" Type="http://schemas.openxmlformats.org/officeDocument/2006/relationships/tags" Target="../tags/tag64.xml"/><Relationship Id="rId6" Type="http://schemas.openxmlformats.org/officeDocument/2006/relationships/hyperlink" Target="https://drupal.star.bnl.gov/STAR/system/files/Centrality_Determination_for_4_5_GeV_2020_Production.pdf" TargetMode="External"/><Relationship Id="rId5" Type="http://schemas.openxmlformats.org/officeDocument/2006/relationships/tags" Target="../tags/tag6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68.xml"/><Relationship Id="rId12" Type="http://schemas.openxmlformats.org/officeDocument/2006/relationships/image" Target="../media/image6.png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hyperlink" Target="https://drupal.star.bnl.gov/STAR/system/files/Centrality_Determination_for_4_5_GeV_2020_Production.pdf" TargetMode="Externa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73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image" Target="../media/image3.png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5" Type="http://schemas.openxmlformats.org/officeDocument/2006/relationships/slideLayout" Target="../slideLayouts/slideLayout1.xml"/><Relationship Id="rId14" Type="http://schemas.openxmlformats.org/officeDocument/2006/relationships/tags" Target="../tags/tag82.xml"/><Relationship Id="rId13" Type="http://schemas.openxmlformats.org/officeDocument/2006/relationships/tags" Target="../tags/tag81.xml"/><Relationship Id="rId12" Type="http://schemas.openxmlformats.org/officeDocument/2006/relationships/tags" Target="../tags/tag80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83.xml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22" name="图片 21" descr="YY{}{)ZFY_`(SJFF%VA[6BD"/>
          <p:cNvPicPr>
            <a:picLocks noChangeAspect="1"/>
          </p:cNvPicPr>
          <p:nvPr/>
        </p:nvPicPr>
        <p:blipFill>
          <a:blip r:embed="rId1"/>
          <a:srcRect l="75448" t="-10714"/>
          <a:stretch>
            <a:fillRect/>
          </a:stretch>
        </p:blipFill>
        <p:spPr>
          <a:xfrm>
            <a:off x="1268730" y="955675"/>
            <a:ext cx="2993390" cy="177165"/>
          </a:xfrm>
          <a:prstGeom prst="rect">
            <a:avLst/>
          </a:prstGeom>
        </p:spPr>
      </p:pic>
      <p:pic>
        <p:nvPicPr>
          <p:cNvPr id="2" name="图片 1" descr="WCGA7ZOYKAR8H{QNLEYER`U"/>
          <p:cNvPicPr>
            <a:picLocks noChangeAspect="1"/>
          </p:cNvPicPr>
          <p:nvPr/>
        </p:nvPicPr>
        <p:blipFill>
          <a:blip r:embed="rId2"/>
          <a:srcRect l="33477" t="15253" r="3151" b="25343"/>
          <a:stretch>
            <a:fillRect/>
          </a:stretch>
        </p:blipFill>
        <p:spPr>
          <a:xfrm>
            <a:off x="8075930" y="704850"/>
            <a:ext cx="3629660" cy="27406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8795385" y="1617980"/>
                <a:ext cx="902335" cy="330835"/>
              </a:xfrm>
              <a:prstGeom prst="rect">
                <a:avLst/>
              </a:prstGeom>
            </p:spPr>
            <p:txBody>
              <a:bodyPr>
                <a:noAutofit/>
                <a:extLst>
                  <a:ext uri="{4A0BC546-FE56-4ADE-93B0-CB8AF2F6F144}">
                    <wpsdc:textFrameExt xmlns:wpsdc="http://www.wps.cn/officeDocument/2022/drawingmlCustomData" type="text"/>
                  </a:ext>
                </a:extLst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charset="0"/>
                          <a:ea typeface="微软雅黑" panose="020B0503020204020204" charset="-122"/>
                          <a:cs typeface="Cambria Math" panose="02040503050406030204" charset="0"/>
                        </a:rPr>
                        <m:t>𝛬</m:t>
                      </m:r>
                    </m:oMath>
                  </m:oMathPara>
                </a14:m>
                <a:endParaRPr lang="zh-CN" altLang="en-US" sz="1800"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5385" y="1617980"/>
                <a:ext cx="902335" cy="3308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 descr="A$P8]6R{4B7XE2W583HU)AU"/>
          <p:cNvPicPr>
            <a:picLocks noChangeAspect="1"/>
          </p:cNvPicPr>
          <p:nvPr/>
        </p:nvPicPr>
        <p:blipFill>
          <a:blip r:embed="rId4"/>
          <a:srcRect l="33189" t="15928" r="2252" b="24425"/>
          <a:stretch>
            <a:fillRect/>
          </a:stretch>
        </p:blipFill>
        <p:spPr>
          <a:xfrm>
            <a:off x="8075930" y="3651885"/>
            <a:ext cx="3492500" cy="2599690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5"/>
            </p:custDataLst>
          </p:nvPr>
        </p:nvSpPr>
        <p:spPr>
          <a:xfrm>
            <a:off x="8844915" y="4689475"/>
            <a:ext cx="902335" cy="33083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htriton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>
            <a:hlinkClick r:id="rId6" action="ppaction://hlinkfile"/>
          </p:cNvPr>
          <p:cNvSpPr txBox="1"/>
          <p:nvPr>
            <p:custDataLst>
              <p:tags r:id="rId7"/>
            </p:custDataLst>
          </p:nvPr>
        </p:nvSpPr>
        <p:spPr>
          <a:xfrm>
            <a:off x="125730" y="1753870"/>
            <a:ext cx="5797550" cy="1212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centrality&amp;weight</a:t>
            </a:r>
            <a:r>
              <a:rPr lang="en-US" altLang="zh-CN" sz="1600"/>
              <a:t>:</a:t>
            </a:r>
            <a:endParaRPr lang="en-US" altLang="zh-CN" sz="1600"/>
          </a:p>
          <a:p>
            <a:r>
              <a:rPr lang="zh-CN" altLang="en-US" sz="1600"/>
              <a:t>https://drupal.star.bnl.gov/STAR/system/files/Centrality_Determination_for_4_5_GeV_2020_Production.pdf</a:t>
            </a:r>
            <a:endParaRPr lang="zh-CN" altLang="en-US" sz="1600"/>
          </a:p>
        </p:txBody>
      </p:sp>
      <p:pic>
        <p:nvPicPr>
          <p:cNvPr id="3" name="图片 2" descr="~@1YI~`V`~@Y]CQ`V`DB74T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180" y="3043555"/>
            <a:ext cx="3448050" cy="2943225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9"/>
            </p:custDataLst>
          </p:nvPr>
        </p:nvSpPr>
        <p:spPr>
          <a:xfrm>
            <a:off x="125730" y="875665"/>
            <a:ext cx="1198245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</a:rPr>
              <a:t>one runid :</a:t>
            </a:r>
            <a:endParaRPr lang="en-US" altLang="zh-CN" sz="16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10"/>
            </p:custDataLst>
          </p:nvPr>
        </p:nvSpPr>
        <p:spPr>
          <a:xfrm>
            <a:off x="125730" y="1339850"/>
            <a:ext cx="1823720" cy="33718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</a:rPr>
              <a:t>using default cuts</a:t>
            </a:r>
            <a:endParaRPr lang="en-US" altLang="zh-CN" sz="16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pic>
        <p:nvPicPr>
          <p:cNvPr id="14" name="图片 13" descr="UN9~WAURB{~8C90OG5J6]2U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3295650" y="3445510"/>
            <a:ext cx="3609975" cy="2316480"/>
          </a:xfrm>
          <a:prstGeom prst="rect">
            <a:avLst/>
          </a:prstGeom>
        </p:spPr>
      </p:pic>
      <p:sp>
        <p:nvSpPr>
          <p:cNvPr id="15" name="减号 14"/>
          <p:cNvSpPr/>
          <p:nvPr/>
        </p:nvSpPr>
        <p:spPr>
          <a:xfrm>
            <a:off x="-1306830" y="334645"/>
            <a:ext cx="10102215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6210" y="-2540"/>
            <a:ext cx="259143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centrality</a:t>
            </a:r>
            <a:endParaRPr lang="en-US" altLang="zh-CN" sz="16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2" name="图片 1" descr="T5{OZ772}GBF@5MBP${K0VL"/>
          <p:cNvPicPr>
            <a:picLocks noChangeAspect="1"/>
          </p:cNvPicPr>
          <p:nvPr/>
        </p:nvPicPr>
        <p:blipFill>
          <a:blip r:embed="rId1"/>
          <a:srcRect l="33198" t="16176" r="843" b="20520"/>
          <a:stretch>
            <a:fillRect/>
          </a:stretch>
        </p:blipFill>
        <p:spPr>
          <a:xfrm>
            <a:off x="133985" y="593090"/>
            <a:ext cx="4226560" cy="2673985"/>
          </a:xfrm>
          <a:prstGeom prst="rect">
            <a:avLst/>
          </a:prstGeom>
        </p:spPr>
      </p:pic>
      <p:pic>
        <p:nvPicPr>
          <p:cNvPr id="4" name="图片 3" descr="[VFPASIV_7UF%7QNVO$%VF9"/>
          <p:cNvPicPr>
            <a:picLocks noChangeAspect="1"/>
          </p:cNvPicPr>
          <p:nvPr/>
        </p:nvPicPr>
        <p:blipFill>
          <a:blip r:embed="rId2"/>
          <a:srcRect l="33485" t="16621" r="-433" b="21477"/>
          <a:stretch>
            <a:fillRect/>
          </a:stretch>
        </p:blipFill>
        <p:spPr>
          <a:xfrm>
            <a:off x="7687945" y="528955"/>
            <a:ext cx="4323080" cy="2703195"/>
          </a:xfrm>
          <a:prstGeom prst="rect">
            <a:avLst/>
          </a:prstGeom>
        </p:spPr>
      </p:pic>
      <p:pic>
        <p:nvPicPr>
          <p:cNvPr id="5" name="图片 4" descr="LS_V[49THI[STLN1X%2N}O6"/>
          <p:cNvPicPr>
            <a:picLocks noChangeAspect="1"/>
          </p:cNvPicPr>
          <p:nvPr/>
        </p:nvPicPr>
        <p:blipFill>
          <a:blip r:embed="rId3"/>
          <a:srcRect l="32350" t="14360" r="739" b="24154"/>
          <a:stretch>
            <a:fillRect/>
          </a:stretch>
        </p:blipFill>
        <p:spPr>
          <a:xfrm>
            <a:off x="133985" y="3630930"/>
            <a:ext cx="4306570" cy="2683510"/>
          </a:xfrm>
          <a:prstGeom prst="rect">
            <a:avLst/>
          </a:prstGeom>
        </p:spPr>
      </p:pic>
      <p:pic>
        <p:nvPicPr>
          <p:cNvPr id="6" name="图片 5" descr="}X{S99315(%@M%Y4HZ91[1L"/>
          <p:cNvPicPr>
            <a:picLocks noChangeAspect="1"/>
          </p:cNvPicPr>
          <p:nvPr/>
        </p:nvPicPr>
        <p:blipFill>
          <a:blip r:embed="rId4"/>
          <a:srcRect l="32567" t="15289" r="1650" b="23813"/>
          <a:stretch>
            <a:fillRect/>
          </a:stretch>
        </p:blipFill>
        <p:spPr>
          <a:xfrm>
            <a:off x="7662545" y="3525520"/>
            <a:ext cx="4446270" cy="2788920"/>
          </a:xfrm>
          <a:prstGeom prst="rect">
            <a:avLst/>
          </a:prstGeom>
        </p:spPr>
      </p:pic>
      <p:sp>
        <p:nvSpPr>
          <p:cNvPr id="12" name="文本框 11">
            <a:hlinkClick r:id="rId5" action="ppaction://hlinkfile"/>
          </p:cNvPr>
          <p:cNvSpPr txBox="1"/>
          <p:nvPr/>
        </p:nvSpPr>
        <p:spPr>
          <a:xfrm>
            <a:off x="133985" y="6422390"/>
            <a:ext cx="11921490" cy="3587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cen:</a:t>
            </a:r>
            <a:r>
              <a:rPr lang="zh-CN" altLang="en-US"/>
              <a:t>https://drupal.star.bnl.gov/STAR/system/files/Centrality_Determination_for_4_5_GeV_2020_Production.pdf</a:t>
            </a:r>
            <a:endParaRPr lang="zh-CN" altLang="en-US"/>
          </a:p>
        </p:txBody>
      </p:sp>
      <p:sp>
        <p:nvSpPr>
          <p:cNvPr id="3" name="右箭头 2"/>
          <p:cNvSpPr/>
          <p:nvPr/>
        </p:nvSpPr>
        <p:spPr>
          <a:xfrm>
            <a:off x="5109210" y="1844675"/>
            <a:ext cx="1534160" cy="172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406390" y="1476375"/>
            <a:ext cx="119824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reweight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1" name="右箭头 10"/>
          <p:cNvSpPr/>
          <p:nvPr>
            <p:custDataLst>
              <p:tags r:id="rId6"/>
            </p:custDataLst>
          </p:nvPr>
        </p:nvSpPr>
        <p:spPr>
          <a:xfrm>
            <a:off x="5094605" y="4533265"/>
            <a:ext cx="1534160" cy="1727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5391785" y="4164965"/>
            <a:ext cx="1198245" cy="368300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reweight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5" name="减号 14"/>
          <p:cNvSpPr/>
          <p:nvPr>
            <p:custDataLst>
              <p:tags r:id="rId8"/>
            </p:custDataLst>
          </p:nvPr>
        </p:nvSpPr>
        <p:spPr>
          <a:xfrm>
            <a:off x="-1306830" y="334645"/>
            <a:ext cx="10102215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156210" y="-2540"/>
            <a:ext cx="2591435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reweight</a:t>
            </a:r>
            <a:endParaRPr lang="en-US" altLang="zh-CN" sz="16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2" name="图片 1" descr="G~TXU}`H0$IQV@2C14_J5T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8130" y="397510"/>
            <a:ext cx="4276725" cy="3209925"/>
          </a:xfrm>
          <a:prstGeom prst="rect">
            <a:avLst/>
          </a:prstGeom>
        </p:spPr>
      </p:pic>
      <p:pic>
        <p:nvPicPr>
          <p:cNvPr id="4" name="图片 3" descr="Q(V8BNF`S_ZII3UT@}$HPN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55" y="3607435"/>
            <a:ext cx="4267200" cy="3162300"/>
          </a:xfrm>
          <a:prstGeom prst="rect">
            <a:avLst/>
          </a:prstGeom>
        </p:spPr>
      </p:pic>
      <p:pic>
        <p:nvPicPr>
          <p:cNvPr id="5" name="图片 4" descr="_YGVRL59OYM5H`C{Q(E5IV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495" y="410845"/>
            <a:ext cx="4257675" cy="32004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503680" y="3993515"/>
            <a:ext cx="757555" cy="261683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 descr="RY9568V47%(AYAU3D`F0JG9"/>
          <p:cNvPicPr>
            <a:picLocks noChangeAspect="1"/>
          </p:cNvPicPr>
          <p:nvPr/>
        </p:nvPicPr>
        <p:blipFill>
          <a:blip r:embed="rId4"/>
          <a:srcRect l="32972" t="14068" b="21267"/>
          <a:stretch>
            <a:fillRect/>
          </a:stretch>
        </p:blipFill>
        <p:spPr>
          <a:xfrm>
            <a:off x="6881495" y="3607435"/>
            <a:ext cx="4245610" cy="3239770"/>
          </a:xfrm>
          <a:prstGeom prst="rect">
            <a:avLst/>
          </a:prstGeom>
        </p:spPr>
      </p:pic>
      <p:sp>
        <p:nvSpPr>
          <p:cNvPr id="13" name="矩形 12"/>
          <p:cNvSpPr/>
          <p:nvPr>
            <p:custDataLst>
              <p:tags r:id="rId5"/>
            </p:custDataLst>
          </p:nvPr>
        </p:nvSpPr>
        <p:spPr>
          <a:xfrm>
            <a:off x="7701280" y="4138930"/>
            <a:ext cx="231140" cy="236918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动作按钮: 帮助 13"/>
          <p:cNvSpPr/>
          <p:nvPr/>
        </p:nvSpPr>
        <p:spPr>
          <a:xfrm>
            <a:off x="7724775" y="4290695"/>
            <a:ext cx="172085" cy="402590"/>
          </a:xfrm>
          <a:prstGeom prst="actionButtonHelp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1073785" y="1351280"/>
                <a:ext cx="902335" cy="330835"/>
              </a:xfrm>
              <a:prstGeom prst="rect">
                <a:avLst/>
              </a:prstGeom>
            </p:spPr>
            <p:txBody>
              <a:bodyPr>
                <a:noAutofit/>
                <a:extLst>
                  <a:ext uri="{4A0BC546-FE56-4ADE-93B0-CB8AF2F6F144}">
                    <wpsdc:textFrameExt xmlns:wpsdc="http://www.wps.cn/officeDocument/2022/drawingmlCustomData" type="text"/>
                  </a:ext>
                </a:extLst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charset="0"/>
                          <a:ea typeface="微软雅黑" panose="020B0503020204020204" charset="-122"/>
                          <a:cs typeface="Cambria Math" panose="02040503050406030204" charset="0"/>
                        </a:rPr>
                        <m:t>𝛬</m:t>
                      </m:r>
                    </m:oMath>
                  </m:oMathPara>
                </a14:m>
                <a:endParaRPr lang="zh-CN" altLang="en-US" sz="1800"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7"/>
                </p:custDataLst>
              </p:nvPr>
            </p:nvSpPr>
            <p:spPr>
              <a:xfrm>
                <a:off x="1073785" y="1351280"/>
                <a:ext cx="902335" cy="33083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779145" y="4603115"/>
                <a:ext cx="902335" cy="330835"/>
              </a:xfrm>
              <a:prstGeom prst="rect">
                <a:avLst/>
              </a:prstGeom>
            </p:spPr>
            <p:txBody>
              <a:bodyPr>
                <a:noAutofit/>
                <a:extLst>
                  <a:ext uri="{4A0BC546-FE56-4ADE-93B0-CB8AF2F6F144}">
                    <wpsdc:textFrameExt xmlns:wpsdc="http://www.wps.cn/officeDocument/2022/drawingmlCustomData" type="text"/>
                  </a:ext>
                </a:extLst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charset="0"/>
                          <a:ea typeface="微软雅黑" panose="020B0503020204020204" charset="-122"/>
                          <a:cs typeface="Cambria Math" panose="02040503050406030204" charset="0"/>
                        </a:rPr>
                        <m:t>𝛬</m:t>
                      </m:r>
                    </m:oMath>
                  </m:oMathPara>
                </a14:m>
                <a:endParaRPr lang="zh-CN" altLang="en-US" sz="1800">
                  <a:latin typeface="Arial" panose="020B0604020202020204" pitchFamily="34" charset="0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779145" y="4603115"/>
                <a:ext cx="902335" cy="33083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/>
          <p:cNvSpPr txBox="1"/>
          <p:nvPr>
            <p:custDataLst>
              <p:tags r:id="rId11"/>
            </p:custDataLst>
          </p:nvPr>
        </p:nvSpPr>
        <p:spPr>
          <a:xfrm>
            <a:off x="8948420" y="4874260"/>
            <a:ext cx="902335" cy="33083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htriton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12"/>
            </p:custDataLst>
          </p:nvPr>
        </p:nvSpPr>
        <p:spPr>
          <a:xfrm>
            <a:off x="9302750" y="1826260"/>
            <a:ext cx="902335" cy="330835"/>
          </a:xfrm>
          <a:prstGeom prst="rect">
            <a:avLst/>
          </a:prstGeom>
        </p:spPr>
        <p:txBody>
          <a:bodyPr>
            <a:no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htriton</a:t>
            </a:r>
            <a:endParaRPr lang="en-US" altLang="zh-CN" sz="1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减号 5"/>
          <p:cNvSpPr/>
          <p:nvPr>
            <p:custDataLst>
              <p:tags r:id="rId13"/>
            </p:custDataLst>
          </p:nvPr>
        </p:nvSpPr>
        <p:spPr>
          <a:xfrm>
            <a:off x="-1306830" y="334645"/>
            <a:ext cx="10102215" cy="762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3" name="图片 2" descr="QNPUV_VZ55DB}$0DVV7@(O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5740" y="0"/>
            <a:ext cx="1341755" cy="6858000"/>
          </a:xfrm>
          <a:prstGeom prst="rect">
            <a:avLst/>
          </a:prstGeom>
        </p:spPr>
      </p:pic>
      <p:pic>
        <p:nvPicPr>
          <p:cNvPr id="7" name="图片 6" descr="[$YPU(@{YOBH_OI2%R41H7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0"/>
            <a:ext cx="1127125" cy="6858000"/>
          </a:xfrm>
          <a:prstGeom prst="rect">
            <a:avLst/>
          </a:prstGeom>
        </p:spPr>
      </p:pic>
      <p:pic>
        <p:nvPicPr>
          <p:cNvPr id="10" name="图片 9" descr="EVG[QKI1Y`Y[`R5(F5ZPV6U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25" y="4972050"/>
            <a:ext cx="1257300" cy="1885950"/>
          </a:xfrm>
          <a:prstGeom prst="rect">
            <a:avLst/>
          </a:prstGeom>
        </p:spPr>
      </p:pic>
      <p:pic>
        <p:nvPicPr>
          <p:cNvPr id="11" name="图片 10" descr="D~5TKKT6VZ)K_)NIIRN[}Y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6510" y="4438650"/>
            <a:ext cx="1552575" cy="241935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4.xml><?xml version="1.0" encoding="utf-8"?>
<p:tagLst xmlns:p="http://schemas.openxmlformats.org/presentationml/2006/main">
  <p:tag name="COMMONDATA" val="eyJoZGlkIjoiYWM5ZmNiODRlZmNkYTI3NWI1MGQ3N2JjYjFkMzdkNmQifQ=="/>
  <p:tag name="KSO_WPP_MARK_KEY" val="5c9a9543-5184-4766-ab4f-2d3cbac2f00a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WPS 演示</Application>
  <PresentationFormat>宽屏</PresentationFormat>
  <Paragraphs>45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清凌</cp:lastModifiedBy>
  <cp:revision>199</cp:revision>
  <dcterms:created xsi:type="dcterms:W3CDTF">2019-06-19T02:08:00Z</dcterms:created>
  <dcterms:modified xsi:type="dcterms:W3CDTF">2023-07-14T10:55:40Z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CAA51A3C7A1543D0A2CCA45789FFCD1C_11</vt:lpwstr>
  </property>
</Properties>
</file>