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3" r:id="rId3"/>
    <p:sldId id="275" r:id="rId4"/>
    <p:sldId id="256" r:id="rId5"/>
    <p:sldId id="279" r:id="rId6"/>
    <p:sldId id="261" r:id="rId7"/>
    <p:sldId id="262" r:id="rId8"/>
    <p:sldId id="278" r:id="rId9"/>
    <p:sldId id="257" r:id="rId10"/>
    <p:sldId id="258" r:id="rId11"/>
    <p:sldId id="259" r:id="rId12"/>
    <p:sldId id="264" r:id="rId13"/>
    <p:sldId id="265" r:id="rId14"/>
    <p:sldId id="266" r:id="rId15"/>
    <p:sldId id="269" r:id="rId16"/>
    <p:sldId id="270" r:id="rId17"/>
    <p:sldId id="271" r:id="rId18"/>
    <p:sldId id="267" r:id="rId19"/>
    <p:sldId id="268" r:id="rId20"/>
    <p:sldId id="272" r:id="rId21"/>
    <p:sldId id="274" r:id="rId22"/>
    <p:sldId id="273" r:id="rId23"/>
    <p:sldId id="277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E8CC2D-2FCD-417E-922E-22EF71C7A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14F12D9-6F26-454C-84B3-DDB70AFFB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F12DE7-8581-4547-9806-1D4A10E8D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0BAD-99FC-46A2-94DA-9C1D4FFA6870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89A723-BE00-48BA-AF8F-6C42E817F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C6151B-0120-49F7-9507-98095235C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92A6-5631-4114-BEDF-F2F871BA5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913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0DB72E-DE4E-4F80-9409-B4156330B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BBDCA12-A66F-4C9D-A2CA-5CB78A835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774088-D7FD-4569-BFD1-44AA8CEC5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0BAD-99FC-46A2-94DA-9C1D4FFA6870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224C2D-785A-42EB-B3C6-1237AB55F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69F0D2-AA9C-4577-A18E-743ADD357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92A6-5631-4114-BEDF-F2F871BA5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182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8D0E791-6CDD-496E-BF0A-2BEDE3D29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4CA3658-C68C-4C7D-B1A1-8A77CE6C30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5E428E-F86D-4C48-8A8E-8DB1446BD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0BAD-99FC-46A2-94DA-9C1D4FFA6870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4D4E55-7B29-40F4-BBF1-C972EC785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35C8F4-3852-4AFE-9F31-AF35AE98B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92A6-5631-4114-BEDF-F2F871BA5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082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9C2663-D6FF-4CDD-8D41-B3BCE37F2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739CCB-57CD-4C38-AFDA-5A1764086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AAEF40-64F7-4879-948F-197D4569D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0BAD-99FC-46A2-94DA-9C1D4FFA6870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8B8AAC-12AD-4E06-82CE-B45C3C72D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7F2DF1-3641-46A0-8B55-AEA2B777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92A6-5631-4114-BEDF-F2F871BA5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35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C304E8-B871-4E48-918B-28B5104B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C9BEC08-414B-419B-8127-5AE6CEBF4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5DDCF9-1C57-423E-8C9E-AB1A90AED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0BAD-99FC-46A2-94DA-9C1D4FFA6870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F558BB-EFCF-4917-BBAD-81578F7A7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5CF972-03C4-43C4-A3C8-C0A636168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92A6-5631-4114-BEDF-F2F871BA5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961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F55A72-AAB7-47B8-B0DB-50C3E3FF9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20F737-29A9-4103-BF4F-8B3196CA0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BCF5D48-2DE7-46E3-AFB8-BE2C2F9A9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5A8E4E-D15A-44D9-9049-B43626A62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0BAD-99FC-46A2-94DA-9C1D4FFA6870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7E17A1-2E90-4423-BAC3-30640A820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5829923-A98C-4D52-BF09-99D66B24A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92A6-5631-4114-BEDF-F2F871BA5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310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B73466-B145-4D2F-8E5E-4C6753386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FF82FE0-CED9-4C8A-AAE9-57D50AFA6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842F6C2-8906-4D3D-936C-3ED2B6D7C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0EDB991-1CEC-4AE0-B503-921AF6AE90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F9B823E-D792-4775-8CF8-CB05D50D24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A94A279-E90E-4F88-8FD9-2407AF639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0BAD-99FC-46A2-94DA-9C1D4FFA6870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4119A1B-7731-4A71-903D-D81D93989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FFB3D06-29CE-4144-ADD8-34D78A2C3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92A6-5631-4114-BEDF-F2F871BA5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887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DF2F8C-8119-45AC-A89D-74E9F9A24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1036F9C-C289-4A97-9783-5F9B86FFF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0BAD-99FC-46A2-94DA-9C1D4FFA6870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9BF9104-31A3-4891-9412-F566BC251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E7F3CC5-749E-4865-BD81-890BB4AFE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92A6-5631-4114-BEDF-F2F871BA5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4843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5B870C0-38FA-4161-A5B5-81DE9F761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0BAD-99FC-46A2-94DA-9C1D4FFA6870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CB4DA4C-908B-4B92-9BAB-A24336B15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5CECAF0-A5EC-44C8-91AC-75CB21EF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92A6-5631-4114-BEDF-F2F871BA5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89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191C70-2783-401B-8490-3CC5349A3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E24CD3-6551-421F-9B06-1C0D3119C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66FD3F-89C2-4024-8F1C-1734D43BF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9028677-2AC0-4953-A08A-1A7804952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0BAD-99FC-46A2-94DA-9C1D4FFA6870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CC223D-34C7-4797-B624-4A90D3B73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7235A0-84CC-4EC7-B613-F8518BBA3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92A6-5631-4114-BEDF-F2F871BA5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887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06E8A1-DC93-4B54-990F-1EB099CB4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143BCEA-68B9-44C5-B0BC-3A5AE7B10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618A8EE-CFA9-45FA-8C11-A36C963E6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7E87BA-5E51-4703-BCEF-655C06C3E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0BAD-99FC-46A2-94DA-9C1D4FFA6870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82AADBD-A925-4198-A895-1FE1C0C40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C40ADA7-8126-4325-8400-DF8CC8AFB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92A6-5631-4114-BEDF-F2F871BA5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14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9129FC0-933D-460B-9D83-A9DAE7B5A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E60A2C4-4179-4B74-AA17-D17D2E71E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37E16D-B2A2-45E8-A054-C2C1C5E885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10BAD-99FC-46A2-94DA-9C1D4FFA6870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647500-E4BF-42FD-8F4D-8A2E5F23E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D9E939-B75B-4DD1-902A-B29C02A49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C92A6-5631-4114-BEDF-F2F871BA5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38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02E117E-F9A3-4CB3-B23D-643A0DA58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18" y="534058"/>
            <a:ext cx="4629184" cy="60007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20E7FA5-3856-42E5-A655-1B9A06C95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52" y="1659864"/>
            <a:ext cx="5691229" cy="127159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70729C2-BDE2-4F16-8CD6-220F49F5C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18" y="3327030"/>
            <a:ext cx="2590819" cy="7381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B4A64C6-214A-4A00-92C0-003E33F42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652" y="182852"/>
            <a:ext cx="2544585" cy="3192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476DE99-F5FE-43BC-BB93-5F4D944082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652" y="1371339"/>
            <a:ext cx="2224077" cy="28534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E6806E6-DC31-4BF3-AFE1-C6543868C6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419" y="3182836"/>
            <a:ext cx="1963750" cy="250141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9157360C-E2BE-46E3-A1CF-5394EFE1A81B}"/>
              </a:ext>
            </a:extLst>
          </p:cNvPr>
          <p:cNvSpPr/>
          <p:nvPr/>
        </p:nvSpPr>
        <p:spPr>
          <a:xfrm>
            <a:off x="462337" y="138701"/>
            <a:ext cx="5907641" cy="10633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DCA3B0B-95B4-4C05-8FB3-B1B2654076FE}"/>
              </a:ext>
            </a:extLst>
          </p:cNvPr>
          <p:cNvSpPr/>
          <p:nvPr/>
        </p:nvSpPr>
        <p:spPr>
          <a:xfrm>
            <a:off x="462337" y="1371339"/>
            <a:ext cx="5907641" cy="15601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160B323-FBDB-4F67-9994-3918A0092ACA}"/>
              </a:ext>
            </a:extLst>
          </p:cNvPr>
          <p:cNvSpPr/>
          <p:nvPr/>
        </p:nvSpPr>
        <p:spPr>
          <a:xfrm>
            <a:off x="450351" y="3100724"/>
            <a:ext cx="5919627" cy="10633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F5815990-3507-4B5A-B609-D6072F9CD0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146" y="4494191"/>
            <a:ext cx="5515715" cy="10633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D2C8393-E1F5-468A-8E58-867CADB2EA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354" y="5549860"/>
            <a:ext cx="4510120" cy="38100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6BD8E02-4DE9-415A-8C3A-CEA81A1028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6602" y="480240"/>
            <a:ext cx="4921082" cy="129718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852EAA9-9D55-43F6-AFF8-82189EBE10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18265" y="1717979"/>
            <a:ext cx="4965724" cy="963575"/>
          </a:xfrm>
          <a:prstGeom prst="rect">
            <a:avLst/>
          </a:prstGeom>
        </p:spPr>
      </p:pic>
      <p:graphicFrame>
        <p:nvGraphicFramePr>
          <p:cNvPr id="25" name="表格 24">
            <a:extLst>
              <a:ext uri="{FF2B5EF4-FFF2-40B4-BE49-F238E27FC236}">
                <a16:creationId xmlns:a16="http://schemas.microsoft.com/office/drawing/2014/main" id="{1792A4AA-BDD2-4DAF-A8CA-B9B7E8F03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060016"/>
              </p:ext>
            </p:extLst>
          </p:nvPr>
        </p:nvGraphicFramePr>
        <p:xfrm>
          <a:off x="8234736" y="2835667"/>
          <a:ext cx="3136716" cy="383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179">
                  <a:extLst>
                    <a:ext uri="{9D8B030D-6E8A-4147-A177-3AD203B41FA5}">
                      <a16:colId xmlns:a16="http://schemas.microsoft.com/office/drawing/2014/main" val="1628076797"/>
                    </a:ext>
                  </a:extLst>
                </a:gridCol>
                <a:gridCol w="784179">
                  <a:extLst>
                    <a:ext uri="{9D8B030D-6E8A-4147-A177-3AD203B41FA5}">
                      <a16:colId xmlns:a16="http://schemas.microsoft.com/office/drawing/2014/main" val="2743744171"/>
                    </a:ext>
                  </a:extLst>
                </a:gridCol>
                <a:gridCol w="784179">
                  <a:extLst>
                    <a:ext uri="{9D8B030D-6E8A-4147-A177-3AD203B41FA5}">
                      <a16:colId xmlns:a16="http://schemas.microsoft.com/office/drawing/2014/main" val="1571921048"/>
                    </a:ext>
                  </a:extLst>
                </a:gridCol>
                <a:gridCol w="784179">
                  <a:extLst>
                    <a:ext uri="{9D8B030D-6E8A-4147-A177-3AD203B41FA5}">
                      <a16:colId xmlns:a16="http://schemas.microsoft.com/office/drawing/2014/main" val="3445373940"/>
                    </a:ext>
                  </a:extLst>
                </a:gridCol>
              </a:tblGrid>
              <a:tr h="3540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Energy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Event number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Bkg</a:t>
                      </a:r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(2X)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Purity 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546421086"/>
                  </a:ext>
                </a:extLst>
              </a:tr>
              <a:tr h="2496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4180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416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0.98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325920527"/>
                  </a:ext>
                </a:extLst>
              </a:tr>
              <a:tr h="1796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4190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0.97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123845262"/>
                  </a:ext>
                </a:extLst>
              </a:tr>
              <a:tr h="1796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4200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441474621"/>
                  </a:ext>
                </a:extLst>
              </a:tr>
              <a:tr h="1796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4210</a:t>
                      </a:r>
                      <a:endParaRPr lang="en-US" altLang="zh-CN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0.98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638659415"/>
                  </a:ext>
                </a:extLst>
              </a:tr>
              <a:tr h="1796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4220</a:t>
                      </a:r>
                      <a:endParaRPr lang="en-US" altLang="zh-CN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136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0.99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000573331"/>
                  </a:ext>
                </a:extLst>
              </a:tr>
              <a:tr h="1796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4230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296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0.97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727447119"/>
                  </a:ext>
                </a:extLst>
              </a:tr>
              <a:tr h="1796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4237</a:t>
                      </a:r>
                      <a:endParaRPr lang="en-US" altLang="zh-CN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132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0.98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222606684"/>
                  </a:ext>
                </a:extLst>
              </a:tr>
              <a:tr h="1796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4246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136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0.97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680283221"/>
                  </a:ext>
                </a:extLst>
              </a:tr>
              <a:tr h="1796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4260</a:t>
                      </a:r>
                      <a:endParaRPr lang="en-US" altLang="zh-CN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216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506981481"/>
                  </a:ext>
                </a:extLst>
              </a:tr>
              <a:tr h="1796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4270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148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0.97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97195697"/>
                  </a:ext>
                </a:extLst>
              </a:tr>
              <a:tr h="1796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4280</a:t>
                      </a:r>
                      <a:endParaRPr lang="en-US" altLang="zh-CN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31372968"/>
                  </a:ext>
                </a:extLst>
              </a:tr>
              <a:tr h="1796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4290</a:t>
                      </a:r>
                      <a:endParaRPr lang="en-US" altLang="zh-CN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0.99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603048649"/>
                  </a:ext>
                </a:extLst>
              </a:tr>
              <a:tr h="1796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4315</a:t>
                      </a:r>
                      <a:endParaRPr lang="en-US" altLang="zh-CN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232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0.99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9956944"/>
                  </a:ext>
                </a:extLst>
              </a:tr>
              <a:tr h="1796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4340</a:t>
                      </a:r>
                      <a:endParaRPr lang="en-US" altLang="zh-CN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320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0.99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348990002"/>
                  </a:ext>
                </a:extLst>
              </a:tr>
              <a:tr h="1796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4360</a:t>
                      </a:r>
                      <a:endParaRPr lang="en-US" altLang="zh-CN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420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0.98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062676950"/>
                  </a:ext>
                </a:extLst>
              </a:tr>
              <a:tr h="1796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4380</a:t>
                      </a:r>
                      <a:endParaRPr lang="en-US" altLang="zh-CN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408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0.99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119215022"/>
                  </a:ext>
                </a:extLst>
              </a:tr>
              <a:tr h="1796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4400</a:t>
                      </a:r>
                      <a:endParaRPr lang="en-US" altLang="zh-CN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396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0.98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983097337"/>
                  </a:ext>
                </a:extLst>
              </a:tr>
              <a:tr h="1796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4420</a:t>
                      </a:r>
                      <a:endParaRPr lang="en-US" altLang="zh-CN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676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0.98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019756293"/>
                  </a:ext>
                </a:extLst>
              </a:tr>
              <a:tr h="1796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4440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280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0.98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47510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044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59C7600-D77B-463F-A997-EA3C07CD5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47" y="0"/>
            <a:ext cx="10871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46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2227ED1-DAE4-4317-A107-8637270EE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47" y="0"/>
            <a:ext cx="10871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02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A4E597B-8B11-4009-B5A1-31854F8D7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85" y="198938"/>
            <a:ext cx="10233169" cy="646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08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8B7B45C-6413-4A3F-A7F2-D9F796FCC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07" y="0"/>
            <a:ext cx="10905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45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CDDA974-B68E-4933-9D13-D850235EB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27" y="0"/>
            <a:ext cx="108821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86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0FC5179-9148-4C11-B3BF-B55E5F7F2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27" y="0"/>
            <a:ext cx="108821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33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9E8C1C-7A84-4AD1-AAC3-F9797D7FE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27" y="0"/>
            <a:ext cx="108821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47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19D9B4B-1C31-43D0-9F6E-B6BFFFB2E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27" y="0"/>
            <a:ext cx="108821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55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E422176-63D2-4C60-9489-4B95A72FD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27" y="0"/>
            <a:ext cx="108821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75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82D8FAE-DAA3-4C83-BC23-902C22EF9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27" y="0"/>
            <a:ext cx="108821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3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CAE3892-3567-4125-B3B0-F77ED4533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056" y="4094252"/>
            <a:ext cx="4192433" cy="201145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2F8ED1D-AE62-4C45-A431-B22CC742E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80" y="100370"/>
            <a:ext cx="7123043" cy="307434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5C12C46-5AAC-4225-888E-DC84036E4A2D}"/>
              </a:ext>
            </a:extLst>
          </p:cNvPr>
          <p:cNvSpPr txBox="1"/>
          <p:nvPr/>
        </p:nvSpPr>
        <p:spPr>
          <a:xfrm>
            <a:off x="4563010" y="341885"/>
            <a:ext cx="2485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/>
              <a:t>M=</a:t>
            </a:r>
            <a:r>
              <a:rPr lang="zh-CN" altLang="en-US"/>
              <a:t>3894.</a:t>
            </a:r>
            <a:r>
              <a:rPr lang="en-US" altLang="zh-CN"/>
              <a:t>7</a:t>
            </a:r>
            <a:r>
              <a:rPr lang="zh-CN" altLang="en-US"/>
              <a:t> +- 2.6</a:t>
            </a:r>
            <a:endParaRPr lang="en-US" altLang="zh-CN"/>
          </a:p>
          <a:p>
            <a:r>
              <a:rPr lang="en-US" altLang="zh-CN"/>
              <a:t>W=31.4 +- 5.1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1071D9B-EC3A-41AA-8EDA-E74242A0F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01" y="3329512"/>
            <a:ext cx="6702269" cy="300476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DDC9518-42F0-43B9-8BCD-33D560C7E9AD}"/>
              </a:ext>
            </a:extLst>
          </p:cNvPr>
          <p:cNvSpPr txBox="1"/>
          <p:nvPr/>
        </p:nvSpPr>
        <p:spPr>
          <a:xfrm>
            <a:off x="5200008" y="3621634"/>
            <a:ext cx="20946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M=</a:t>
            </a:r>
            <a:r>
              <a:rPr lang="zh-CN" altLang="en-US" dirty="0"/>
              <a:t>4022.</a:t>
            </a:r>
            <a:r>
              <a:rPr lang="en-US" altLang="zh-CN" dirty="0"/>
              <a:t>8</a:t>
            </a:r>
            <a:r>
              <a:rPr lang="zh-CN" altLang="en-US" dirty="0"/>
              <a:t> +- 1.</a:t>
            </a:r>
            <a:r>
              <a:rPr lang="en-US" altLang="zh-CN" dirty="0"/>
              <a:t>2</a:t>
            </a:r>
          </a:p>
          <a:p>
            <a:r>
              <a:rPr lang="en-US" altLang="zh-CN" dirty="0"/>
              <a:t>W=12.7 +- 2.2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A9823D5-6284-4483-97AB-4420C1731ACB}"/>
              </a:ext>
            </a:extLst>
          </p:cNvPr>
          <p:cNvSpPr txBox="1"/>
          <p:nvPr/>
        </p:nvSpPr>
        <p:spPr>
          <a:xfrm>
            <a:off x="7705618" y="42637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4246-4290 scan for Zc3900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164C499-127B-40D7-B4D8-9D1D697A0F7B}"/>
              </a:ext>
            </a:extLst>
          </p:cNvPr>
          <p:cNvSpPr txBox="1"/>
          <p:nvPr/>
        </p:nvSpPr>
        <p:spPr>
          <a:xfrm>
            <a:off x="7524107" y="3416476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4400-4440 scan for Zc4020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3543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2F9EEE5-8CD2-4507-9B51-D0AF2C83E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27" y="0"/>
            <a:ext cx="108821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14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0151C4A-EA80-4964-BB3E-184F50778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23" y="0"/>
            <a:ext cx="10710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28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C4A601D-BF7B-4BE1-AE41-8EBB127E4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23" y="0"/>
            <a:ext cx="10710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73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5E7C312-FEA2-4DB0-A670-0CC50D386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52" y="0"/>
            <a:ext cx="10886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1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6A4418FD-7A54-4A74-B683-C1349C28B4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758799"/>
              </p:ext>
            </p:extLst>
          </p:nvPr>
        </p:nvGraphicFramePr>
        <p:xfrm>
          <a:off x="4384782" y="225679"/>
          <a:ext cx="7399676" cy="6016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9919">
                  <a:extLst>
                    <a:ext uri="{9D8B030D-6E8A-4147-A177-3AD203B41FA5}">
                      <a16:colId xmlns:a16="http://schemas.microsoft.com/office/drawing/2014/main" val="1265748145"/>
                    </a:ext>
                  </a:extLst>
                </a:gridCol>
                <a:gridCol w="1849919">
                  <a:extLst>
                    <a:ext uri="{9D8B030D-6E8A-4147-A177-3AD203B41FA5}">
                      <a16:colId xmlns:a16="http://schemas.microsoft.com/office/drawing/2014/main" val="2917272186"/>
                    </a:ext>
                  </a:extLst>
                </a:gridCol>
                <a:gridCol w="1849919">
                  <a:extLst>
                    <a:ext uri="{9D8B030D-6E8A-4147-A177-3AD203B41FA5}">
                      <a16:colId xmlns:a16="http://schemas.microsoft.com/office/drawing/2014/main" val="1540552075"/>
                    </a:ext>
                  </a:extLst>
                </a:gridCol>
                <a:gridCol w="1849919">
                  <a:extLst>
                    <a:ext uri="{9D8B030D-6E8A-4147-A177-3AD203B41FA5}">
                      <a16:colId xmlns:a16="http://schemas.microsoft.com/office/drawing/2014/main" val="2957017865"/>
                    </a:ext>
                  </a:extLst>
                </a:gridCol>
              </a:tblGrid>
              <a:tr h="71440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Energy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Significance of F0980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Significance of Zc3900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Significance of Zc4020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640661"/>
                  </a:ext>
                </a:extLst>
              </a:tr>
              <a:tr h="2543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4180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5.6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6.8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3.6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19220240"/>
                  </a:ext>
                </a:extLst>
              </a:tr>
              <a:tr h="2543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4190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3.8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3.1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0.3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644187140"/>
                  </a:ext>
                </a:extLst>
              </a:tr>
              <a:tr h="2543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4200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3.9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0.6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166890818"/>
                  </a:ext>
                </a:extLst>
              </a:tr>
              <a:tr h="2543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4210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0.9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3.0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0.6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347600"/>
                  </a:ext>
                </a:extLst>
              </a:tr>
              <a:tr h="2543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4220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2.2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0.9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095169530"/>
                  </a:ext>
                </a:extLst>
              </a:tr>
              <a:tr h="2543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4230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3.5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5.3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2.4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8866471"/>
                  </a:ext>
                </a:extLst>
              </a:tr>
              <a:tr h="2543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4237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08746884"/>
                  </a:ext>
                </a:extLst>
              </a:tr>
              <a:tr h="2543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4246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3.8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738999381"/>
                  </a:ext>
                </a:extLst>
              </a:tr>
              <a:tr h="2543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4260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6.8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6.0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0.2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43388717"/>
                  </a:ext>
                </a:extLst>
              </a:tr>
              <a:tr h="2543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4270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8.1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3.6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831193512"/>
                  </a:ext>
                </a:extLst>
              </a:tr>
              <a:tr h="2543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4280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4.3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3.5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0.5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674859182"/>
                  </a:ext>
                </a:extLst>
              </a:tr>
              <a:tr h="2543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4290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8.3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5.0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049313380"/>
                  </a:ext>
                </a:extLst>
              </a:tr>
              <a:tr h="2543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4315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13.8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3.1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151730130"/>
                  </a:ext>
                </a:extLst>
              </a:tr>
              <a:tr h="2543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4340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17.8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254732807"/>
                  </a:ext>
                </a:extLst>
              </a:tr>
              <a:tr h="2543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4360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25.2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5.2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469666097"/>
                  </a:ext>
                </a:extLst>
              </a:tr>
              <a:tr h="2543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4380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22.7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3.4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989456743"/>
                  </a:ext>
                </a:extLst>
              </a:tr>
              <a:tr h="2543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4400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21.3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3.6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236788031"/>
                  </a:ext>
                </a:extLst>
              </a:tr>
              <a:tr h="2543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4420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28.7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7.5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910299629"/>
                  </a:ext>
                </a:extLst>
              </a:tr>
              <a:tr h="2543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4440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18.3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6.6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853446347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AEF55BB5-8671-4FA7-90A2-4C68ECBA7334}"/>
              </a:ext>
            </a:extLst>
          </p:cNvPr>
          <p:cNvSpPr txBox="1"/>
          <p:nvPr/>
        </p:nvSpPr>
        <p:spPr>
          <a:xfrm>
            <a:off x="0" y="863029"/>
            <a:ext cx="43562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Significance of F0980 is calculated with </a:t>
            </a:r>
            <a:r>
              <a:rPr lang="en-US" altLang="zh-CN" dirty="0">
                <a:solidFill>
                  <a:srgbClr val="FF0000"/>
                </a:solidFill>
              </a:rPr>
              <a:t>base model Zc3900+F0500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Significance of Zc3900 is calculated with </a:t>
            </a:r>
            <a:r>
              <a:rPr lang="en-US" altLang="zh-CN" dirty="0">
                <a:solidFill>
                  <a:srgbClr val="FF0000"/>
                </a:solidFill>
              </a:rPr>
              <a:t>base model F0500+F0980</a:t>
            </a:r>
            <a:endParaRPr lang="zh-CN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Significance of Zc4020 is calculated with </a:t>
            </a:r>
            <a:r>
              <a:rPr lang="en-US" altLang="zh-CN" dirty="0">
                <a:solidFill>
                  <a:srgbClr val="FF0000"/>
                </a:solidFill>
              </a:rPr>
              <a:t>base model Zc3900+F0500+F0980</a:t>
            </a:r>
            <a:endParaRPr lang="zh-CN" altLang="en-US" dirty="0"/>
          </a:p>
          <a:p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837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47841110-1806-4FA5-92E1-5BF090DBE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033816"/>
              </p:ext>
            </p:extLst>
          </p:nvPr>
        </p:nvGraphicFramePr>
        <p:xfrm>
          <a:off x="4956078" y="133565"/>
          <a:ext cx="6632256" cy="6665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064">
                  <a:extLst>
                    <a:ext uri="{9D8B030D-6E8A-4147-A177-3AD203B41FA5}">
                      <a16:colId xmlns:a16="http://schemas.microsoft.com/office/drawing/2014/main" val="3645208051"/>
                    </a:ext>
                  </a:extLst>
                </a:gridCol>
                <a:gridCol w="1658064">
                  <a:extLst>
                    <a:ext uri="{9D8B030D-6E8A-4147-A177-3AD203B41FA5}">
                      <a16:colId xmlns:a16="http://schemas.microsoft.com/office/drawing/2014/main" val="594574162"/>
                    </a:ext>
                  </a:extLst>
                </a:gridCol>
                <a:gridCol w="1658064">
                  <a:extLst>
                    <a:ext uri="{9D8B030D-6E8A-4147-A177-3AD203B41FA5}">
                      <a16:colId xmlns:a16="http://schemas.microsoft.com/office/drawing/2014/main" val="3107971454"/>
                    </a:ext>
                  </a:extLst>
                </a:gridCol>
                <a:gridCol w="1658064">
                  <a:extLst>
                    <a:ext uri="{9D8B030D-6E8A-4147-A177-3AD203B41FA5}">
                      <a16:colId xmlns:a16="http://schemas.microsoft.com/office/drawing/2014/main" val="545900749"/>
                    </a:ext>
                  </a:extLst>
                </a:gridCol>
              </a:tblGrid>
              <a:tr h="3226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Energy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Event number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Initial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fit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002137880"/>
                  </a:ext>
                </a:extLst>
              </a:tr>
              <a:tr h="3226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4180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416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19.27+/-5.14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19.93+/-5.14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226725465"/>
                  </a:ext>
                </a:extLst>
              </a:tr>
              <a:tr h="3226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4190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101.87+/-14.09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92.99+/-14.09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034254929"/>
                  </a:ext>
                </a:extLst>
              </a:tr>
              <a:tr h="46525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4200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16.19+/-9.41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16.57+/-9.41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05869357"/>
                  </a:ext>
                </a:extLst>
              </a:tr>
              <a:tr h="3226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4210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44.8+/-28.38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23.37+/-28.38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445068362"/>
                  </a:ext>
                </a:extLst>
              </a:tr>
              <a:tr h="3226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4220</a:t>
                      </a:r>
                      <a:endParaRPr lang="en-US" altLang="zh-CN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136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14.48+/-9.95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16.83+/-9.95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834388323"/>
                  </a:ext>
                </a:extLst>
              </a:tr>
              <a:tr h="3226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4230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296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36.29+/-8.96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34.77+/-8.96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500799349"/>
                  </a:ext>
                </a:extLst>
              </a:tr>
              <a:tr h="3226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4237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132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26.92+/-14.08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23.13+/-14.08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565654362"/>
                  </a:ext>
                </a:extLst>
              </a:tr>
              <a:tr h="3226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4246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136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40.95+/-16.04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32.7+/-16.04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039065097"/>
                  </a:ext>
                </a:extLst>
              </a:tr>
              <a:tr h="3226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4260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216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28.35+/-7.4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28.53+/-7.4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842410705"/>
                  </a:ext>
                </a:extLst>
              </a:tr>
              <a:tr h="3226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4270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148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26.07+/-8.07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25.26+/-8.07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729140071"/>
                  </a:ext>
                </a:extLst>
              </a:tr>
              <a:tr h="3226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4280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42.35+/-12.68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36.63+/-12.68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859585897"/>
                  </a:ext>
                </a:extLst>
              </a:tr>
              <a:tr h="3226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4290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25.52+/-8.3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25.01+/-8.3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304029001"/>
                  </a:ext>
                </a:extLst>
              </a:tr>
              <a:tr h="3226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4315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232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5.81+/-3.65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6.64+/-3.65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843843104"/>
                  </a:ext>
                </a:extLst>
              </a:tr>
              <a:tr h="3226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4340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320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4.99+/-3.65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5.68+/-3.65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64574991"/>
                  </a:ext>
                </a:extLst>
              </a:tr>
              <a:tr h="3226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4360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420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0.98+/-1.64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0.82+/-1.64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504805615"/>
                  </a:ext>
                </a:extLst>
              </a:tr>
              <a:tr h="3226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4380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408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3+/-2.81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2.87+/-2.81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15264252"/>
                  </a:ext>
                </a:extLst>
              </a:tr>
              <a:tr h="3226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4400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396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2.45+/-1.69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2.85+/-1.69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603535360"/>
                  </a:ext>
                </a:extLst>
              </a:tr>
              <a:tr h="3226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4420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676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2.32+/-1.28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2.89+/-1.28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147616862"/>
                  </a:ext>
                </a:extLst>
              </a:tr>
              <a:tr h="39244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4440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280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4.91+/-3.26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5.47+/-3.26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829314333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6BCD76BE-5756-439D-8D45-00A6319DB3E1}"/>
              </a:ext>
            </a:extLst>
          </p:cNvPr>
          <p:cNvSpPr txBox="1"/>
          <p:nvPr/>
        </p:nvSpPr>
        <p:spPr>
          <a:xfrm>
            <a:off x="385280" y="164387"/>
            <a:ext cx="3061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Zc3900+F0500+F0980</a:t>
            </a:r>
            <a:endParaRPr lang="zh-CN" altLang="en-US" dirty="0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C0B64A4E-7FBE-4438-B3B3-EA08CBF11735}"/>
              </a:ext>
            </a:extLst>
          </p:cNvPr>
          <p:cNvGrpSpPr/>
          <p:nvPr/>
        </p:nvGrpSpPr>
        <p:grpSpPr>
          <a:xfrm>
            <a:off x="239879" y="533720"/>
            <a:ext cx="2806389" cy="2050232"/>
            <a:chOff x="239879" y="533720"/>
            <a:chExt cx="2806389" cy="2050232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A0CEA4A9-E015-4740-80B4-9DD8ECCED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9879" y="533720"/>
              <a:ext cx="2751410" cy="2050232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8E0ADC1-14C1-4D1C-B476-D57D68E1DEC2}"/>
                </a:ext>
              </a:extLst>
            </p:cNvPr>
            <p:cNvSpPr txBox="1"/>
            <p:nvPr/>
          </p:nvSpPr>
          <p:spPr>
            <a:xfrm>
              <a:off x="1937943" y="727166"/>
              <a:ext cx="110832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ctr"/>
              <a:r>
                <a:rPr lang="en-US" altLang="zh-CN" sz="1800" b="0" i="0" u="none" strike="noStrike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4210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AD8D7D8-E1E4-4FA0-AB06-A4226726BDC3}"/>
              </a:ext>
            </a:extLst>
          </p:cNvPr>
          <p:cNvGrpSpPr/>
          <p:nvPr/>
        </p:nvGrpSpPr>
        <p:grpSpPr>
          <a:xfrm>
            <a:off x="111471" y="4641896"/>
            <a:ext cx="2934797" cy="2180144"/>
            <a:chOff x="111471" y="4641896"/>
            <a:chExt cx="2934797" cy="2180144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B0E7DA35-B3D8-4431-9F01-B7E25EA7E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471" y="4641896"/>
              <a:ext cx="2934797" cy="2180144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DD0F9721-B0B9-4476-ADC4-24EC63362E94}"/>
                </a:ext>
              </a:extLst>
            </p:cNvPr>
            <p:cNvSpPr txBox="1"/>
            <p:nvPr/>
          </p:nvSpPr>
          <p:spPr>
            <a:xfrm>
              <a:off x="2094709" y="4802224"/>
              <a:ext cx="83606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ctr"/>
              <a:r>
                <a:rPr lang="en-US" altLang="zh-CN" sz="1800" b="0" i="0" u="none" strike="noStrike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4230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53AE4730-D6F8-43F9-8C83-9CA2C864D16B}"/>
              </a:ext>
            </a:extLst>
          </p:cNvPr>
          <p:cNvGrpSpPr/>
          <p:nvPr/>
        </p:nvGrpSpPr>
        <p:grpSpPr>
          <a:xfrm>
            <a:off x="184899" y="2524203"/>
            <a:ext cx="2806390" cy="2177442"/>
            <a:chOff x="184899" y="2524203"/>
            <a:chExt cx="2806390" cy="217744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02EC21E-9AB1-4B29-BC3F-96F9217B6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899" y="2524203"/>
              <a:ext cx="2806390" cy="2177442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688777E-9673-4E67-8D82-61ABFCB60C8C}"/>
                </a:ext>
              </a:extLst>
            </p:cNvPr>
            <p:cNvSpPr txBox="1"/>
            <p:nvPr/>
          </p:nvSpPr>
          <p:spPr>
            <a:xfrm>
              <a:off x="2094709" y="2684531"/>
              <a:ext cx="83606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ctr"/>
              <a:r>
                <a:rPr lang="en-US" altLang="zh-CN" sz="1800" b="0" i="0" u="none" strike="noStrike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4220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7634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5">
            <a:extLst>
              <a:ext uri="{FF2B5EF4-FFF2-40B4-BE49-F238E27FC236}">
                <a16:creationId xmlns:a16="http://schemas.microsoft.com/office/drawing/2014/main" id="{2E64BA5F-979D-45FB-8258-560E43554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857233"/>
              </p:ext>
            </p:extLst>
          </p:nvPr>
        </p:nvGraphicFramePr>
        <p:xfrm>
          <a:off x="1807047" y="131346"/>
          <a:ext cx="9761656" cy="6674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0207">
                  <a:extLst>
                    <a:ext uri="{9D8B030D-6E8A-4147-A177-3AD203B41FA5}">
                      <a16:colId xmlns:a16="http://schemas.microsoft.com/office/drawing/2014/main" val="3645208051"/>
                    </a:ext>
                  </a:extLst>
                </a:gridCol>
                <a:gridCol w="1220207">
                  <a:extLst>
                    <a:ext uri="{9D8B030D-6E8A-4147-A177-3AD203B41FA5}">
                      <a16:colId xmlns:a16="http://schemas.microsoft.com/office/drawing/2014/main" val="594574162"/>
                    </a:ext>
                  </a:extLst>
                </a:gridCol>
                <a:gridCol w="1220207">
                  <a:extLst>
                    <a:ext uri="{9D8B030D-6E8A-4147-A177-3AD203B41FA5}">
                      <a16:colId xmlns:a16="http://schemas.microsoft.com/office/drawing/2014/main" val="1326640262"/>
                    </a:ext>
                  </a:extLst>
                </a:gridCol>
                <a:gridCol w="1220207">
                  <a:extLst>
                    <a:ext uri="{9D8B030D-6E8A-4147-A177-3AD203B41FA5}">
                      <a16:colId xmlns:a16="http://schemas.microsoft.com/office/drawing/2014/main" val="3855208844"/>
                    </a:ext>
                  </a:extLst>
                </a:gridCol>
                <a:gridCol w="1220207">
                  <a:extLst>
                    <a:ext uri="{9D8B030D-6E8A-4147-A177-3AD203B41FA5}">
                      <a16:colId xmlns:a16="http://schemas.microsoft.com/office/drawing/2014/main" val="1214768098"/>
                    </a:ext>
                  </a:extLst>
                </a:gridCol>
                <a:gridCol w="1220207">
                  <a:extLst>
                    <a:ext uri="{9D8B030D-6E8A-4147-A177-3AD203B41FA5}">
                      <a16:colId xmlns:a16="http://schemas.microsoft.com/office/drawing/2014/main" val="1214996542"/>
                    </a:ext>
                  </a:extLst>
                </a:gridCol>
                <a:gridCol w="1220207">
                  <a:extLst>
                    <a:ext uri="{9D8B030D-6E8A-4147-A177-3AD203B41FA5}">
                      <a16:colId xmlns:a16="http://schemas.microsoft.com/office/drawing/2014/main" val="3449522203"/>
                    </a:ext>
                  </a:extLst>
                </a:gridCol>
                <a:gridCol w="1220207">
                  <a:extLst>
                    <a:ext uri="{9D8B030D-6E8A-4147-A177-3AD203B41FA5}">
                      <a16:colId xmlns:a16="http://schemas.microsoft.com/office/drawing/2014/main" val="4290765716"/>
                    </a:ext>
                  </a:extLst>
                </a:gridCol>
              </a:tblGrid>
              <a:tr h="3178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Energy </a:t>
                      </a:r>
                    </a:p>
                  </a:txBody>
                  <a:tcPr marL="4763" marR="4763" marT="476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Event number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Zc3900+F0500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Zc3900+F0500+F0980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Zc3900+Zc4020+F0500+F0980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64791600"/>
                  </a:ext>
                </a:extLst>
              </a:tr>
              <a:tr h="317824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Energy </a:t>
                      </a:r>
                    </a:p>
                  </a:txBody>
                  <a:tcPr marL="4763" marR="4763" marT="4763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Event number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Initial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fit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Initial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fit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Initial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fit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02137880"/>
                  </a:ext>
                </a:extLst>
              </a:tr>
              <a:tr h="3178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4180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416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138.25+/-8.41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137.03+/-8.41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19.27+/-5.14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19.93+/-5.14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135.2+/-5.96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134.21+/-5.96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26725465"/>
                  </a:ext>
                </a:extLst>
              </a:tr>
              <a:tr h="3178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4190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134.41+/-39.02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80.62+/-39.02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101.87+/-14.09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92.99+/-14.09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108.01+/-14.91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91.39+/-14.91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34254929"/>
                  </a:ext>
                </a:extLst>
              </a:tr>
              <a:tr h="3178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4200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20.2+/-9.41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21.22+/-9.41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16.19+/-9.41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16.57+/-9.41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16.32+/-7.52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16.94+/-7.52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5869357"/>
                  </a:ext>
                </a:extLst>
              </a:tr>
              <a:tr h="3178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4210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33.27+/-33.9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26.8+/-33.9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44.8+/-28.38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23.37+/-28.38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44.21+/-16.17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34.38+/-16.17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45068362"/>
                  </a:ext>
                </a:extLst>
              </a:tr>
              <a:tr h="3178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4220</a:t>
                      </a:r>
                      <a:endParaRPr lang="en-US" altLang="zh-CN" sz="11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136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16.39+/-7.38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17.65+/-7.38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14.48+/-9.95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16.83+/-9.95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88.33+/-20.53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74.59+/-20.53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34388323"/>
                  </a:ext>
                </a:extLst>
              </a:tr>
              <a:tr h="3178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4230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296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36.71+/-27.07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44.57+/-27.07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36.29+/-8.96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34.77+/-8.96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38.57+/-8.67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35.57+/-8.67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00799349"/>
                  </a:ext>
                </a:extLst>
              </a:tr>
              <a:tr h="3178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4237</a:t>
                      </a:r>
                      <a:endParaRPr lang="en-US" altLang="zh-CN" sz="11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132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131.76+/-7.64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126.24+/-7.64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26.92+/-14.08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23.13+/-14.08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50.85+/-19.93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42.19+/-19.93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65654362"/>
                  </a:ext>
                </a:extLst>
              </a:tr>
              <a:tr h="3178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4246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136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111.57+/-11.57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104.97+/-11.57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40.95+/-16.04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32.7+/-16.04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31.89+/-14.92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24.94+/-14.92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39065097"/>
                  </a:ext>
                </a:extLst>
              </a:tr>
              <a:tr h="3178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4260</a:t>
                      </a:r>
                      <a:endParaRPr lang="en-US" altLang="zh-CN" sz="11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216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87.4+/-7.52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86.68+/-7.52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28.35+/-7.4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28.53+/-7.4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30.01+/-8.39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29.29+/-8.39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42410705"/>
                  </a:ext>
                </a:extLst>
              </a:tr>
              <a:tr h="3178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4270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148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51.53+/-10.51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52.39+/-10.51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26.07+/-8.07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25.26+/-8.07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21.92+/-2.66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21.81+/-2.66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29140071"/>
                  </a:ext>
                </a:extLst>
              </a:tr>
              <a:tr h="3178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4280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84.03+/-18.69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73.28+/-18.69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42.35+/-12.68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36.63+/-12.68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34.91+/-13.16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33.12+/-13.16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59585897"/>
                  </a:ext>
                </a:extLst>
              </a:tr>
              <a:tr h="3178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4290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74.09+/-8.19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72.46+/-8.19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25.52+/-8.3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25.01+/-8.3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25.16+/-9.82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20.02+/-9.82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04029001"/>
                  </a:ext>
                </a:extLst>
              </a:tr>
              <a:tr h="3178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4315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232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69.25+/-9.61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67.86+/-9.61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5.81+/-3.65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6.64+/-3.65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2.38+/-2.02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3.06+/-2.02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43843104"/>
                  </a:ext>
                </a:extLst>
              </a:tr>
              <a:tr h="3178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4340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320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50.01+/-4.12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49.85+/-4.12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4.99+/-3.65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5.68+/-3.65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4.75+/-3.12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5.78+/-3.12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4574991"/>
                  </a:ext>
                </a:extLst>
              </a:tr>
              <a:tr h="3178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4360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420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50.17+/-20.94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47.09+/-20.94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0.98+/-1.64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0.82+/-1.64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1.7+/-0.91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1.9+/-0.91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04805615"/>
                  </a:ext>
                </a:extLst>
              </a:tr>
              <a:tr h="3178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4380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408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37.17+/-6.58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37.3+/-6.58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3+/-2.81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2.87+/-2.81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3.33+/-1.88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3.39+/-1.88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5264252"/>
                  </a:ext>
                </a:extLst>
              </a:tr>
              <a:tr h="3178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4400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396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115.53+/-5.12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113.43+/-5.12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2.45+/-1.69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2.85+/-1.69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7.26+/-2.63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7.46+/-2.63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03535360"/>
                  </a:ext>
                </a:extLst>
              </a:tr>
              <a:tr h="3178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4420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676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120.51+/-3.83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119.21+/-3.83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2.32+/-1.28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2.89+/-1.28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3.99+/-1.48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4.39+/-1.48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47616862"/>
                  </a:ext>
                </a:extLst>
              </a:tr>
              <a:tr h="3178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4440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280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102.47+/-6.6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101.19+/-6.6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4.91+/-3.26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5.47+/-3.26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5.91+/-2.91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6.47+/-2.91</a:t>
                      </a:r>
                    </a:p>
                  </a:txBody>
                  <a:tcPr marL="4763" marR="4763" marT="476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314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090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5AC1899-BB02-44C7-8CFD-790C54BF1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877" y="3234006"/>
            <a:ext cx="3704087" cy="24537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EB7A383-5A21-4B29-B812-63E2A2F08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42" y="3234006"/>
            <a:ext cx="3750783" cy="2453603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A499AA2A-9A5F-426B-9CAD-00406244EA23}"/>
              </a:ext>
            </a:extLst>
          </p:cNvPr>
          <p:cNvGrpSpPr/>
          <p:nvPr/>
        </p:nvGrpSpPr>
        <p:grpSpPr>
          <a:xfrm>
            <a:off x="4163761" y="595654"/>
            <a:ext cx="3788246" cy="2509501"/>
            <a:chOff x="4117718" y="143928"/>
            <a:chExt cx="3788246" cy="250950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D5DDDB8-D81A-4272-8637-D200B1D4D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7718" y="143928"/>
              <a:ext cx="3788246" cy="2509501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0A09406F-DC36-43E5-A031-B7BAB5F4F0E1}"/>
                </a:ext>
              </a:extLst>
            </p:cNvPr>
            <p:cNvSpPr txBox="1"/>
            <p:nvPr/>
          </p:nvSpPr>
          <p:spPr>
            <a:xfrm>
              <a:off x="5596590" y="257100"/>
              <a:ext cx="22117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Zc3900+F0500+F0980</a:t>
              </a:r>
              <a:endParaRPr lang="zh-CN" altLang="en-US" sz="1600" dirty="0"/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5954A85-AA04-49BF-B50F-436B3CCC12DA}"/>
              </a:ext>
            </a:extLst>
          </p:cNvPr>
          <p:cNvGrpSpPr/>
          <p:nvPr/>
        </p:nvGrpSpPr>
        <p:grpSpPr>
          <a:xfrm>
            <a:off x="215779" y="617595"/>
            <a:ext cx="3837050" cy="2435302"/>
            <a:chOff x="123692" y="181027"/>
            <a:chExt cx="3837050" cy="2435302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61F734C-CF04-4283-BF61-3095BB663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692" y="181027"/>
              <a:ext cx="3788247" cy="2435302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58356C8-30D2-400A-910F-026D6C71B4CE}"/>
                </a:ext>
              </a:extLst>
            </p:cNvPr>
            <p:cNvSpPr txBox="1"/>
            <p:nvPr/>
          </p:nvSpPr>
          <p:spPr>
            <a:xfrm>
              <a:off x="2342086" y="257100"/>
              <a:ext cx="16186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Zc3900+F0500</a:t>
              </a:r>
              <a:endParaRPr lang="zh-CN" altLang="en-US" sz="1600" dirty="0"/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343E993D-481C-4E99-97A3-2D1ED648FAFE}"/>
              </a:ext>
            </a:extLst>
          </p:cNvPr>
          <p:cNvSpPr/>
          <p:nvPr/>
        </p:nvSpPr>
        <p:spPr>
          <a:xfrm>
            <a:off x="187723" y="595654"/>
            <a:ext cx="3809380" cy="527602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EE25849-3A86-4F72-9567-D56577DAEA35}"/>
              </a:ext>
            </a:extLst>
          </p:cNvPr>
          <p:cNvSpPr/>
          <p:nvPr/>
        </p:nvSpPr>
        <p:spPr>
          <a:xfrm>
            <a:off x="4166556" y="597905"/>
            <a:ext cx="3809380" cy="527602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25AAC30-587C-4E09-8AA5-BDDB29932D48}"/>
              </a:ext>
            </a:extLst>
          </p:cNvPr>
          <p:cNvSpPr/>
          <p:nvPr/>
        </p:nvSpPr>
        <p:spPr>
          <a:xfrm>
            <a:off x="8062938" y="595653"/>
            <a:ext cx="3847763" cy="527602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36CC47C-658B-4ECD-93A2-03FF0F9F71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1741" y="693668"/>
            <a:ext cx="3743434" cy="24537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CDCE63B-387B-4FB6-B930-2141993C90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5388" y="3333193"/>
            <a:ext cx="3743435" cy="2453750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89497F05-554E-4126-8046-27E8F4CDB2E0}"/>
              </a:ext>
            </a:extLst>
          </p:cNvPr>
          <p:cNvSpPr txBox="1"/>
          <p:nvPr/>
        </p:nvSpPr>
        <p:spPr>
          <a:xfrm>
            <a:off x="9164442" y="832431"/>
            <a:ext cx="2774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Zc3900+Zc4020+F0500+F0980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13255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E1BC666-ED52-4183-83AA-D2C7AD46ACA6}"/>
              </a:ext>
            </a:extLst>
          </p:cNvPr>
          <p:cNvGrpSpPr/>
          <p:nvPr/>
        </p:nvGrpSpPr>
        <p:grpSpPr>
          <a:xfrm>
            <a:off x="1350416" y="1279132"/>
            <a:ext cx="8749080" cy="3331275"/>
            <a:chOff x="636095" y="3073849"/>
            <a:chExt cx="5043889" cy="1724031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263C55A-DDB2-4065-99BF-3E48833BB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6095" y="3123174"/>
              <a:ext cx="2324101" cy="1638789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37D5115-26E1-4323-9F3C-EB81C3E1D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0120" y="3073849"/>
              <a:ext cx="2529864" cy="17240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1791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0AEC2FD-B72E-4EBA-8F76-CB92D55AA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45" y="357958"/>
            <a:ext cx="11330309" cy="162495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D6C0E2F-1C75-4C29-958D-5C35F1BD8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45" y="2551491"/>
            <a:ext cx="11330309" cy="162495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1D97B22-6F11-4A7E-B9C2-630A0B1E1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15" y="4770708"/>
            <a:ext cx="11330309" cy="162495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3AA8B64-6AC2-42DA-B032-BA7E66957532}"/>
              </a:ext>
            </a:extLst>
          </p:cNvPr>
          <p:cNvSpPr txBox="1"/>
          <p:nvPr/>
        </p:nvSpPr>
        <p:spPr>
          <a:xfrm>
            <a:off x="580490" y="41097"/>
            <a:ext cx="1381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4180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ED49D9E-6C5C-491C-91E4-B1E564D57C80}"/>
              </a:ext>
            </a:extLst>
          </p:cNvPr>
          <p:cNvSpPr txBox="1"/>
          <p:nvPr/>
        </p:nvSpPr>
        <p:spPr>
          <a:xfrm>
            <a:off x="575353" y="2069694"/>
            <a:ext cx="1381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4210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9B54ADD-BC37-4F03-8A87-F0EE2C53856A}"/>
              </a:ext>
            </a:extLst>
          </p:cNvPr>
          <p:cNvSpPr txBox="1"/>
          <p:nvPr/>
        </p:nvSpPr>
        <p:spPr>
          <a:xfrm>
            <a:off x="575353" y="4288910"/>
            <a:ext cx="1381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4260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F98C32D-9644-4DD2-9646-50423DCA1994}"/>
              </a:ext>
            </a:extLst>
          </p:cNvPr>
          <p:cNvSpPr/>
          <p:nvPr/>
        </p:nvSpPr>
        <p:spPr>
          <a:xfrm>
            <a:off x="9077218" y="873303"/>
            <a:ext cx="806521" cy="3287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CF047B6-7851-425F-8323-28C407729AA3}"/>
              </a:ext>
            </a:extLst>
          </p:cNvPr>
          <p:cNvSpPr/>
          <p:nvPr/>
        </p:nvSpPr>
        <p:spPr>
          <a:xfrm>
            <a:off x="9077217" y="5254412"/>
            <a:ext cx="806521" cy="3287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372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8004B09-31A9-4C36-8CFE-6DE3709D4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47" y="0"/>
            <a:ext cx="10871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24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828</Words>
  <Application>Microsoft Office PowerPoint</Application>
  <PresentationFormat>宽屏</PresentationFormat>
  <Paragraphs>422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等线</vt:lpstr>
      <vt:lpstr>等线 Light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 XH</dc:creator>
  <cp:lastModifiedBy>L XH</cp:lastModifiedBy>
  <cp:revision>41</cp:revision>
  <dcterms:created xsi:type="dcterms:W3CDTF">2022-11-09T01:00:34Z</dcterms:created>
  <dcterms:modified xsi:type="dcterms:W3CDTF">2022-11-11T01:44:38Z</dcterms:modified>
</cp:coreProperties>
</file>