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5" r:id="rId4"/>
    <p:sldId id="262" r:id="rId5"/>
    <p:sldId id="257" r:id="rId6"/>
    <p:sldId id="264" r:id="rId7"/>
    <p:sldId id="266" r:id="rId8"/>
    <p:sldId id="267" r:id="rId9"/>
    <p:sldId id="269" r:id="rId10"/>
    <p:sldId id="268" r:id="rId11"/>
    <p:sldId id="25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0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16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55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503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06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2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5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81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29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3AFD-9FD1-44D4-805D-652553EBDAC9}" type="datetimeFigureOut">
              <a:rPr lang="zh-CN" altLang="en-US" smtClean="0"/>
              <a:t>2018/7/22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AF2C-A4D3-4886-A11A-DB081A1B1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1065" y="507485"/>
            <a:ext cx="10836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dirty="0" smtClean="0"/>
              <a:t>Generate MC with </a:t>
            </a:r>
            <a:r>
              <a:rPr lang="en-US" altLang="zh-CN" dirty="0" err="1" smtClean="0"/>
              <a:t>UsermDIY</a:t>
            </a:r>
            <a:r>
              <a:rPr lang="en-US" altLang="zh-CN" dirty="0" smtClean="0"/>
              <a:t>.</a:t>
            </a:r>
            <a:endParaRPr lang="zh-CN" altLang="en-US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G</a:t>
            </a:r>
            <a:r>
              <a:rPr lang="en-US" altLang="zh-CN" dirty="0" smtClean="0"/>
              <a:t>enerate </a:t>
            </a:r>
            <a:r>
              <a:rPr lang="en-US" altLang="zh-CN" dirty="0" smtClean="0"/>
              <a:t>PHSP MC and do reconstruction and selection firstly, </a:t>
            </a:r>
            <a:r>
              <a:rPr lang="en-US" altLang="zh-CN" dirty="0" smtClean="0"/>
              <a:t>and then calculate differential cross section for </a:t>
            </a:r>
            <a:r>
              <a:rPr lang="en-US" altLang="zh-CN" dirty="0" smtClean="0"/>
              <a:t>each </a:t>
            </a:r>
            <a:r>
              <a:rPr lang="en-US" altLang="zh-CN" dirty="0" smtClean="0"/>
              <a:t>events as a weight.</a:t>
            </a:r>
            <a:endParaRPr lang="en-US" altLang="zh-CN" dirty="0" smtClean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64" y="1848122"/>
            <a:ext cx="5890524" cy="163625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275" y="1848122"/>
            <a:ext cx="5375490" cy="381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3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29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5" y="84406"/>
            <a:ext cx="9696230" cy="28387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763" y="2838732"/>
            <a:ext cx="7756673" cy="393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0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145" y="1841874"/>
            <a:ext cx="4291311" cy="28802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b="336"/>
          <a:stretch/>
        </p:blipFill>
        <p:spPr>
          <a:xfrm>
            <a:off x="6450753" y="215958"/>
            <a:ext cx="4276388" cy="294040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0753" y="3670111"/>
            <a:ext cx="4279314" cy="289446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1673" y="269412"/>
            <a:ext cx="3259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dirty="0" smtClean="0"/>
              <a:t>Generate MC with </a:t>
            </a:r>
            <a:r>
              <a:rPr lang="en-US" altLang="zh-CN" dirty="0" err="1" smtClean="0"/>
              <a:t>UsermDIY</a:t>
            </a:r>
            <a:r>
              <a:rPr lang="en-US" altLang="zh-CN" dirty="0" smtClean="0"/>
              <a:t>.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21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11" y="1730323"/>
            <a:ext cx="4037641" cy="33121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492" y="194231"/>
            <a:ext cx="4216236" cy="306767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/>
          <a:srcRect r="3189"/>
          <a:stretch/>
        </p:blipFill>
        <p:spPr>
          <a:xfrm>
            <a:off x="6281492" y="3606227"/>
            <a:ext cx="4218329" cy="304722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04800" y="3196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Generate PHSP MC and do reconstruction and selection firstly, and then calculate differential cross section for each events as a weight.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657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392" y="2083781"/>
            <a:ext cx="4046712" cy="31745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830" y="249793"/>
            <a:ext cx="4453866" cy="321673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4830" y="3466531"/>
            <a:ext cx="4453866" cy="307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2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453" y="217829"/>
            <a:ext cx="4468048" cy="31882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453" y="3406121"/>
            <a:ext cx="4468048" cy="321940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3219" y="1816289"/>
            <a:ext cx="4402614" cy="317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1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245" y="3561805"/>
            <a:ext cx="4314605" cy="30618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244" y="426917"/>
            <a:ext cx="4314605" cy="297611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385" y="3561805"/>
            <a:ext cx="4239477" cy="306189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2385" y="505294"/>
            <a:ext cx="4239477" cy="2976117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483640" y="268146"/>
            <a:ext cx="2290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1.Gamma omega</a:t>
            </a:r>
          </a:p>
          <a:p>
            <a:r>
              <a:rPr lang="en-US" altLang="zh-CN" dirty="0" smtClean="0"/>
              <a:t>2.Gamma phi</a:t>
            </a:r>
          </a:p>
          <a:p>
            <a:r>
              <a:rPr lang="en-US" altLang="zh-CN" dirty="0" smtClean="0"/>
              <a:t>3.Bkg</a:t>
            </a:r>
          </a:p>
          <a:p>
            <a:r>
              <a:rPr lang="en-US" altLang="zh-CN" dirty="0" smtClean="0">
                <a:solidFill>
                  <a:srgbClr val="FFFF00"/>
                </a:solidFill>
              </a:rPr>
              <a:t>4.Omega phi</a:t>
            </a:r>
            <a:endParaRPr lang="zh-CN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15" y="400593"/>
            <a:ext cx="5114270" cy="369370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2159000" y="1816100"/>
            <a:ext cx="0" cy="172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712" y="400593"/>
            <a:ext cx="5354923" cy="3693705"/>
          </a:xfrm>
          <a:prstGeom prst="rect">
            <a:avLst/>
          </a:prstGeom>
        </p:spPr>
      </p:pic>
      <p:cxnSp>
        <p:nvCxnSpPr>
          <p:cNvPr id="12" name="直接箭头连接符 11"/>
          <p:cNvCxnSpPr/>
          <p:nvPr/>
        </p:nvCxnSpPr>
        <p:spPr>
          <a:xfrm>
            <a:off x="8135926" y="1358802"/>
            <a:ext cx="0" cy="2184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8862668" y="1358802"/>
            <a:ext cx="0" cy="2184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3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9273"/>
            <a:ext cx="7265738" cy="56299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738" y="3058542"/>
            <a:ext cx="4744768" cy="32420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1154" y="138069"/>
            <a:ext cx="4233935" cy="2920473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>
            <a:off x="8615287" y="879678"/>
            <a:ext cx="0" cy="172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9301087" y="879678"/>
            <a:ext cx="0" cy="172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8615287" y="2451100"/>
            <a:ext cx="685800" cy="18117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00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63</Words>
  <Application>Microsoft Office PowerPoint</Application>
  <PresentationFormat>宽屏</PresentationFormat>
  <Paragraphs>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言</dc:creator>
  <cp:lastModifiedBy>张 言</cp:lastModifiedBy>
  <cp:revision>9</cp:revision>
  <dcterms:created xsi:type="dcterms:W3CDTF">2018-07-22T10:39:17Z</dcterms:created>
  <dcterms:modified xsi:type="dcterms:W3CDTF">2018-07-22T12:45:56Z</dcterms:modified>
</cp:coreProperties>
</file>