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0" r:id="rId4"/>
    <p:sldId id="259" r:id="rId5"/>
    <p:sldId id="261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4E6D7-FF87-2BFD-770C-A86BCA19C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BD3474-04A4-7E99-06E5-D807E501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4AD10B-FD56-A039-AE50-AD8391A0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4008C8-06AA-215E-6AB3-B880C585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30F6A5-2096-5990-BE71-C9CD5E76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87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EB4B3-98E9-C2D9-77D7-47923B12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BAD577-CD4F-DBAC-B977-D42F31AF1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CEBFCD-E355-8A03-B35C-99F34889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C27678-AEF8-889E-C30D-72DAB8FE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F259A1-3EF9-3B94-FEF0-07B69EDA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28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D919F08-19C2-EF27-E940-F335A6C08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6EA90A-1F95-FB2C-E4FF-55A20D66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C2D19-F3B5-E23E-6AEC-56D784E5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38FECA-0E1B-5ED9-F239-07A67893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91F839-0280-CD56-88F3-BBC405C3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43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71DF09-F8AA-4F5D-3E02-6EF8525A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140815-8542-5F67-3A1B-27B53F57C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E2F18-78C5-C0D8-E81D-A88F1C1C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551A6C-D508-2CC8-AF53-DDF360EB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6648F8-4DAB-A6BF-E637-64F70F4C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59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609394-9BDE-A3A2-83F7-8E4B33B1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DA5254-FA38-E1B8-BF1E-7EBC3E31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3F8C26-4A0C-65C0-5EAA-D5308C1B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417959-2BCA-98BB-6A54-F790870B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2687C2-CE21-6787-857C-D6145E82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50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26D7A-7044-6396-F88E-518D7126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524567-B390-D9E5-03BE-9DD57812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2A89A7-746A-82B9-2ECE-659F5B96F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3D78B7-BB76-BDC1-1096-E3C0CE78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C30C1F-23DA-5209-86EC-0351660A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392D35-309A-586C-097E-825B8A7A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77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32C76F-3876-94DA-9A29-3C5F943E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980905-F03F-87BC-BD83-25726571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332A40-A2FE-5A68-580F-6C43E340B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EF8329-638C-7315-EDAA-F5AD510D8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E4CDF2-8F3F-BA8D-FC32-8007653E9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FB94D4-08F3-5ED1-49C4-F46DCF1D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243FAC-80B5-B6D5-1BE6-495809CC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F8CEA02-E8EE-CB94-8EBD-FCEE0C3C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26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000C6-B17F-5C31-DC98-B70428C3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56F6E8-5830-6012-D3C6-534BC338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4612A1-6807-3BB6-E18D-1528CE48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B43085-DF40-024F-C0A7-078FFD2B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15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38A8A0-67E9-4A23-11C8-B3F1C2EC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FE7D57-0508-B4D9-B3D1-054D930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71402-456D-315C-8E04-98C9A6AB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8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83A06A-5555-8E75-31BF-89F6984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CD9DB5-2748-30B4-6406-65B21C5F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A8E542-0C03-C4BA-1233-4BBB801D6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F7EFB-FA98-AD7B-BD28-48D99F30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80E6DB-3EE6-BE6A-AEE6-36E56033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BE8F19-56AA-315E-3C5B-30541C4D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67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2D631-5D55-46ED-A850-7C81F025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8916E0D-4210-DC3E-D4E6-7A9BEC065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03ADAC-1BCD-0816-8087-BD99A2260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5F1335-D1AB-060A-3016-F0A47941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B767A1-4CB2-573F-8D94-564FF63E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203C61-6F57-5F5E-820E-4C59CB8C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5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3461C8-C479-7998-8297-B0EBF2C6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9C1245-E3FD-27EF-24D2-B1BBD23D8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1A90-C116-7F40-61F6-07657483F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A3D6-9F0C-46D3-9F29-054E4B619859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A4EA41-70DC-8C38-5194-5A3C0E788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5A169-4682-DABB-C42D-EDAB288BF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3C80-256D-4227-961C-68C41C8F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1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69863-0C9F-7554-E872-5C2FCA2A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15EDC44-35A1-7E25-A453-6FFC767EB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910" y="2065646"/>
            <a:ext cx="7148179" cy="3871295"/>
          </a:xfrm>
        </p:spPr>
      </p:pic>
    </p:spTree>
    <p:extLst>
      <p:ext uri="{BB962C8B-B14F-4D97-AF65-F5344CB8AC3E}">
        <p14:creationId xmlns:p14="http://schemas.microsoft.com/office/powerpoint/2010/main" val="306530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5DDF447-2F02-835D-F6C9-2EEAD532C3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NCR |y|&lt;1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5DDF447-2F02-835D-F6C9-2EEAD532C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5230BE4-BDA2-F4A3-A31C-8EB834BB0B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624614"/>
            <a:ext cx="5181600" cy="4690900"/>
          </a:xfr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5AE6351-44B2-963B-584D-AA87281077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19800" y="365125"/>
            <a:ext cx="5181600" cy="2990634"/>
          </a:xfrm>
          <a:prstGeom prst="rect">
            <a:avLst/>
          </a:prstGeom>
        </p:spPr>
      </p:pic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C83EF06E-FECE-9159-4D7B-043CE57C8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95195"/>
            <a:ext cx="5115402" cy="29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9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7F85FC7-3162-5426-1B95-E92F487E18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QCD-CR |y|&lt;1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7F85FC7-3162-5426-1B95-E92F487E1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0BFC1BF-902D-5348-0BCA-E6E61586B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34503"/>
            <a:ext cx="4782999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9250B2-769B-09A1-9583-98CE1739D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9" y="166580"/>
            <a:ext cx="5784841" cy="30482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53650B-42DA-210F-5A70-BE85B2204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98" y="3214795"/>
            <a:ext cx="5204259" cy="29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FCF9B9B-490A-582C-5F8E-5360E345F5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NCR 1&lt;y&lt;3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FCF9B9B-490A-582C-5F8E-5360E345F5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57121A3-4790-0416-E97A-B6870A483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4967796" cy="3962743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D7EBD5-56AF-2A5E-03A8-ABD8A57D1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1" y="119339"/>
            <a:ext cx="5450889" cy="28458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BD2D05B-92AE-AD83-AA3A-BE756EBD0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1" y="2965141"/>
            <a:ext cx="5450888" cy="31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60A35C-2A56-005A-3108-5511D01266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QCD-CR 1&lt;y&lt;3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60A35C-2A56-005A-3108-5511D0126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1662573-60A2-5FFC-D7E9-2A0F032B2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4494004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E7130E-06E4-C38C-434B-C9A285E2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74" y="391365"/>
            <a:ext cx="3613210" cy="30272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DDB7172-D364-B136-7228-ED06E15D3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23" y="3439427"/>
            <a:ext cx="4558865" cy="26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4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9644AB4-1FB6-2DCB-C8FC-33BF3A28D0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NCR |y|&lt;1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9644AB4-1FB6-2DCB-C8FC-33BF3A28D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DB3A98B-8E09-1407-5BE2-2CEAB954BB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388093"/>
            <a:ext cx="5181600" cy="3004051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05EA0EC-20D3-A1C8-9776-2BFC524981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1633"/>
            <a:ext cx="5181600" cy="2958110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858A622-95BE-08A8-3A4F-E7686AD5C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69743"/>
            <a:ext cx="5181599" cy="29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3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039B448-EE66-95D7-90BD-91F080BBC9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QCD-CR |y|&lt;1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039B448-EE66-95D7-90BD-91F080BBC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630D3E4-161E-E2B4-9F18-ACFFCF7246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0185" y="1825625"/>
            <a:ext cx="4557630" cy="4351338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F5F89A3E-8618-20C6-4874-8916BFB77B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59" y="211633"/>
            <a:ext cx="5181600" cy="2958110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A59C689-C6B8-9A4E-6DB4-923B9E96A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59" y="3169743"/>
            <a:ext cx="5453664" cy="31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3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FC2C25-D756-1EB6-9E90-61517FEFFA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NCR 1&lt;y&lt;3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FC2C25-D756-1EB6-9E90-61517FEFF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82801BA-5A87-EE72-9F09-5441C6167F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72486" y="1825625"/>
            <a:ext cx="4513027" cy="4351338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25608E8-AD9B-FB35-73D5-511F31DA11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25" y="211633"/>
            <a:ext cx="5181600" cy="2958110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F9C5805-0D12-DE2E-54E7-D17C8234A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63" y="3169743"/>
            <a:ext cx="5411362" cy="32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6E5A48E-932B-3E31-18A0-977920133E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QCD-CR 1&lt;y&lt;3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6E5A48E-932B-3E31-18A0-977920133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58D54F7-C13F-CE4B-9ED8-5184D01FB4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2375" y="1825625"/>
            <a:ext cx="4473250" cy="4351338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6960D32B-CD96-2090-12A6-A1353FCBB5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26" y="211633"/>
            <a:ext cx="3929656" cy="2958110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0F80A66-AD0B-4ED6-5FD5-645154895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25" y="3169743"/>
            <a:ext cx="3929657" cy="30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7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52</Words>
  <Application>Microsoft Office PowerPoint</Application>
  <PresentationFormat>宽屏</PresentationFormat>
  <Paragraphs>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D^0 NCR |y|&lt;1</vt:lpstr>
      <vt:lpstr>D^0 QCD-CR |y|&lt;1</vt:lpstr>
      <vt:lpstr>D^0 NCR 1&lt;y&lt;3</vt:lpstr>
      <vt:lpstr>D^0 QCD-CR 1&lt;y&lt;3</vt:lpstr>
      <vt:lpstr>Λ_c^+  NCR |y|&lt;1</vt:lpstr>
      <vt:lpstr>Λ_c^+  QCD-CR |y|&lt;1</vt:lpstr>
      <vt:lpstr>Λ_c^+  NCR 1&lt;y&lt;3</vt:lpstr>
      <vt:lpstr>Λ_c^+  QCD-CR 1&lt;y&lt;3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 逍</dc:creator>
  <cp:lastModifiedBy>黄 逍</cp:lastModifiedBy>
  <cp:revision>25</cp:revision>
  <dcterms:created xsi:type="dcterms:W3CDTF">2022-11-03T05:49:29Z</dcterms:created>
  <dcterms:modified xsi:type="dcterms:W3CDTF">2022-11-03T06:31:37Z</dcterms:modified>
</cp:coreProperties>
</file>