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4" r:id="rId6"/>
    <p:sldId id="262" r:id="rId7"/>
    <p:sldId id="267" r:id="rId8"/>
    <p:sldId id="268" r:id="rId9"/>
    <p:sldId id="266" r:id="rId10"/>
    <p:sldId id="263" r:id="rId11"/>
    <p:sldId id="265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74" autoAdjust="0"/>
  </p:normalViewPr>
  <p:slideViewPr>
    <p:cSldViewPr>
      <p:cViewPr varScale="1">
        <p:scale>
          <a:sx n="56" d="100"/>
          <a:sy n="56" d="100"/>
        </p:scale>
        <p:origin x="-69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34" y="4326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0E50E-EB0B-4D1F-9B0D-AF2B6E55E1F0}" type="datetimeFigureOut">
              <a:rPr lang="zh-CN" altLang="en-US" smtClean="0"/>
              <a:pPr/>
              <a:t>2020/6/17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A3349-F5A3-4340-A009-72EC2E77B8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0E50E-EB0B-4D1F-9B0D-AF2B6E55E1F0}" type="datetimeFigureOut">
              <a:rPr lang="zh-CN" altLang="en-US" smtClean="0"/>
              <a:pPr/>
              <a:t>2020/6/17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A3349-F5A3-4340-A009-72EC2E77B8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0E50E-EB0B-4D1F-9B0D-AF2B6E55E1F0}" type="datetimeFigureOut">
              <a:rPr lang="zh-CN" altLang="en-US" smtClean="0"/>
              <a:pPr/>
              <a:t>2020/6/17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A3349-F5A3-4340-A009-72EC2E77B8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0E50E-EB0B-4D1F-9B0D-AF2B6E55E1F0}" type="datetimeFigureOut">
              <a:rPr lang="zh-CN" altLang="en-US" smtClean="0"/>
              <a:pPr/>
              <a:t>2020/6/17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A3349-F5A3-4340-A009-72EC2E77B8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0E50E-EB0B-4D1F-9B0D-AF2B6E55E1F0}" type="datetimeFigureOut">
              <a:rPr lang="zh-CN" altLang="en-US" smtClean="0"/>
              <a:pPr/>
              <a:t>2020/6/17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A3349-F5A3-4340-A009-72EC2E77B8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0E50E-EB0B-4D1F-9B0D-AF2B6E55E1F0}" type="datetimeFigureOut">
              <a:rPr lang="zh-CN" altLang="en-US" smtClean="0"/>
              <a:pPr/>
              <a:t>2020/6/17 Wednesday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A3349-F5A3-4340-A009-72EC2E77B8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0E50E-EB0B-4D1F-9B0D-AF2B6E55E1F0}" type="datetimeFigureOut">
              <a:rPr lang="zh-CN" altLang="en-US" smtClean="0"/>
              <a:pPr/>
              <a:t>2020/6/17 Wednesday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A3349-F5A3-4340-A009-72EC2E77B8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0E50E-EB0B-4D1F-9B0D-AF2B6E55E1F0}" type="datetimeFigureOut">
              <a:rPr lang="zh-CN" altLang="en-US" smtClean="0"/>
              <a:pPr/>
              <a:t>2020/6/17 Wednesday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A3349-F5A3-4340-A009-72EC2E77B8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0E50E-EB0B-4D1F-9B0D-AF2B6E55E1F0}" type="datetimeFigureOut">
              <a:rPr lang="zh-CN" altLang="en-US" smtClean="0"/>
              <a:pPr/>
              <a:t>2020/6/17 Wednesday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A3349-F5A3-4340-A009-72EC2E77B8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0E50E-EB0B-4D1F-9B0D-AF2B6E55E1F0}" type="datetimeFigureOut">
              <a:rPr lang="zh-CN" altLang="en-US" smtClean="0"/>
              <a:pPr/>
              <a:t>2020/6/17 Wednesday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A3349-F5A3-4340-A009-72EC2E77B8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0E50E-EB0B-4D1F-9B0D-AF2B6E55E1F0}" type="datetimeFigureOut">
              <a:rPr lang="zh-CN" altLang="en-US" smtClean="0"/>
              <a:pPr/>
              <a:t>2020/6/17 Wednesday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A3349-F5A3-4340-A009-72EC2E77B8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0E50E-EB0B-4D1F-9B0D-AF2B6E55E1F0}" type="datetimeFigureOut">
              <a:rPr lang="zh-CN" altLang="en-US" smtClean="0"/>
              <a:pPr/>
              <a:t>2020/6/17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A3349-F5A3-4340-A009-72EC2E77B8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The measurement of interaction between antiprotons in RHIC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03648" y="4077072"/>
            <a:ext cx="6400800" cy="1752600"/>
          </a:xfrm>
        </p:spPr>
        <p:txBody>
          <a:bodyPr/>
          <a:lstStyle/>
          <a:p>
            <a:endParaRPr lang="en-US" altLang="zh-CN" dirty="0" smtClean="0">
              <a:solidFill>
                <a:srgbClr val="002060"/>
              </a:solidFill>
            </a:endParaRPr>
          </a:p>
          <a:p>
            <a:r>
              <a:rPr lang="en-US" altLang="zh-CN" dirty="0" err="1" smtClean="0">
                <a:solidFill>
                  <a:srgbClr val="002060"/>
                </a:solidFill>
              </a:rPr>
              <a:t>Liucong</a:t>
            </a:r>
            <a:endParaRPr lang="zh-CN" alt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</a:t>
            </a:r>
            <a:r>
              <a:rPr lang="en-US" altLang="zh-CN" dirty="0"/>
              <a:t>interactions between two antiprotons are also </a:t>
            </a:r>
            <a:r>
              <a:rPr lang="en-US" altLang="zh-CN" dirty="0" smtClean="0"/>
              <a:t>attractive.</a:t>
            </a:r>
          </a:p>
          <a:p>
            <a:r>
              <a:rPr lang="en-US" altLang="zh-CN" dirty="0" smtClean="0"/>
              <a:t>Basic </a:t>
            </a:r>
            <a:r>
              <a:rPr lang="en-US" altLang="zh-CN" dirty="0"/>
              <a:t>function parameters </a:t>
            </a:r>
            <a:r>
              <a:rPr lang="en-US" altLang="zh-CN" dirty="0" smtClean="0"/>
              <a:t>are the </a:t>
            </a:r>
            <a:r>
              <a:rPr lang="en-US" altLang="zh-CN" dirty="0"/>
              <a:t>same</a:t>
            </a:r>
            <a:r>
              <a:rPr lang="en-US" altLang="zh-CN" dirty="0" smtClean="0"/>
              <a:t>.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4" name="图片 3" descr="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3356992"/>
            <a:ext cx="2664296" cy="3128081"/>
          </a:xfrm>
          <a:prstGeom prst="rect">
            <a:avLst/>
          </a:prstGeom>
        </p:spPr>
      </p:pic>
      <p:pic>
        <p:nvPicPr>
          <p:cNvPr id="5" name="图片 4" descr="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912" y="3933056"/>
            <a:ext cx="5204289" cy="2304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Result </a:t>
            </a:r>
            <a:r>
              <a:rPr lang="en-US" altLang="zh-CN" dirty="0" smtClean="0"/>
              <a:t>discussing 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Many similarities between the antiproton-antiproton interactions and the proton-proton interactions.</a:t>
            </a:r>
            <a:endParaRPr lang="zh-CN" altLang="zh-CN" dirty="0" smtClean="0"/>
          </a:p>
          <a:p>
            <a:r>
              <a:rPr lang="en-US" altLang="zh-CN" dirty="0" smtClean="0"/>
              <a:t>Expecting to differences from the interaction between antiprotons .</a:t>
            </a:r>
          </a:p>
          <a:p>
            <a:r>
              <a:rPr lang="en-US" altLang="zh-CN" dirty="0" smtClean="0"/>
              <a:t>The results also provide quantitative verification of the matter-antiparticle symmetries that promote nuclear and antinuclear bonding.</a:t>
            </a:r>
          </a:p>
          <a:p>
            <a:r>
              <a:rPr lang="en-US" altLang="zh-CN" dirty="0" smtClean="0"/>
              <a:t>The study of antimatter is increasingly playing an important role</a:t>
            </a:r>
            <a:r>
              <a:rPr lang="en-US" altLang="zh-CN" dirty="0" smtClean="0"/>
              <a:t>.</a:t>
            </a:r>
            <a:endParaRPr lang="zh-CN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Introductions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The </a:t>
            </a:r>
            <a:r>
              <a:rPr lang="en-US" altLang="zh-CN" dirty="0"/>
              <a:t>BNL and </a:t>
            </a:r>
            <a:r>
              <a:rPr lang="en-US" altLang="zh-CN" dirty="0" smtClean="0"/>
              <a:t>CERN provide the best </a:t>
            </a:r>
            <a:r>
              <a:rPr lang="en-US" altLang="zh-CN" dirty="0"/>
              <a:t>high-energy heavy ion </a:t>
            </a:r>
            <a:r>
              <a:rPr lang="en-US" altLang="zh-CN" dirty="0" smtClean="0"/>
              <a:t>collider </a:t>
            </a:r>
          </a:p>
          <a:p>
            <a:endParaRPr lang="zh-CN" altLang="zh-CN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zh-CN" dirty="0" smtClean="0"/>
              <a:t>Motivation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CN" dirty="0" smtClean="0"/>
              <a:t>Motivation:</a:t>
            </a:r>
          </a:p>
          <a:p>
            <a:r>
              <a:rPr lang="en-US" altLang="zh-CN" dirty="0" smtClean="0">
                <a:solidFill>
                  <a:srgbClr val="FFC000"/>
                </a:solidFill>
              </a:rPr>
              <a:t>■</a:t>
            </a:r>
            <a:r>
              <a:rPr lang="zh-CN" altLang="zh-CN" dirty="0" smtClean="0"/>
              <a:t> </a:t>
            </a:r>
            <a:r>
              <a:rPr lang="en-US" altLang="zh-CN" dirty="0" smtClean="0"/>
              <a:t>Very suitable conditions for the study of nuclear antimatter atoms</a:t>
            </a:r>
          </a:p>
          <a:p>
            <a:r>
              <a:rPr lang="en-US" altLang="zh-CN" sz="2900" dirty="0" smtClean="0">
                <a:solidFill>
                  <a:srgbClr val="FFC000"/>
                </a:solidFill>
              </a:rPr>
              <a:t>■</a:t>
            </a:r>
            <a:r>
              <a:rPr lang="en-US" altLang="zh-CN" dirty="0" err="1" smtClean="0"/>
              <a:t>Tamount</a:t>
            </a:r>
            <a:r>
              <a:rPr lang="en-US" altLang="zh-CN" dirty="0" smtClean="0"/>
              <a:t> of antiproton produced by the collision between the center of the RHIC and the LHC collider is considerable</a:t>
            </a:r>
          </a:p>
          <a:p>
            <a:endParaRPr lang="en-US" altLang="zh-CN" dirty="0" smtClean="0"/>
          </a:p>
          <a:p>
            <a:r>
              <a:rPr lang="en-US" altLang="zh-CN" sz="2900" dirty="0" smtClean="0">
                <a:solidFill>
                  <a:srgbClr val="FFC000"/>
                </a:solidFill>
              </a:rPr>
              <a:t>■ </a:t>
            </a:r>
            <a:r>
              <a:rPr lang="en-US" altLang="zh-CN" sz="2900" dirty="0" smtClean="0"/>
              <a:t>Investigate the Symmetry</a:t>
            </a:r>
          </a:p>
          <a:p>
            <a:r>
              <a:rPr lang="en-US" altLang="zh-CN" sz="2900" dirty="0" smtClean="0">
                <a:solidFill>
                  <a:srgbClr val="FFC000"/>
                </a:solidFill>
              </a:rPr>
              <a:t>■</a:t>
            </a:r>
            <a:r>
              <a:rPr lang="en-US" altLang="zh-CN" sz="2900" dirty="0" smtClean="0"/>
              <a:t> </a:t>
            </a:r>
            <a:r>
              <a:rPr lang="en-US" altLang="zh-CN" dirty="0" smtClean="0"/>
              <a:t>The same amount of protons and antiprotons</a:t>
            </a:r>
          </a:p>
          <a:p>
            <a:r>
              <a:rPr lang="en-US" altLang="zh-CN" sz="2900" dirty="0" smtClean="0">
                <a:solidFill>
                  <a:srgbClr val="FFC000"/>
                </a:solidFill>
              </a:rPr>
              <a:t>■</a:t>
            </a:r>
            <a:r>
              <a:rPr lang="en-US" altLang="zh-CN" dirty="0" smtClean="0"/>
              <a:t> For further study of the interaction between the more complex antimatter nucleus</a:t>
            </a:r>
            <a:endParaRPr lang="zh-CN" altLang="en-US" dirty="0"/>
          </a:p>
        </p:txBody>
      </p:sp>
      <p:pic>
        <p:nvPicPr>
          <p:cNvPr id="6" name="内容占位符 5" descr="7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580112" y="1340768"/>
            <a:ext cx="2520280" cy="2457168"/>
          </a:xfrm>
        </p:spPr>
      </p:pic>
      <p:pic>
        <p:nvPicPr>
          <p:cNvPr id="4" name="图片 3" descr="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3861048"/>
            <a:ext cx="3873577" cy="28278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Experiment devices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RHIC gold </a:t>
            </a:r>
            <a:r>
              <a:rPr lang="en-US" altLang="zh-CN" dirty="0" smtClean="0"/>
              <a:t>nucleus be </a:t>
            </a:r>
            <a:r>
              <a:rPr lang="en-US" altLang="zh-CN" dirty="0"/>
              <a:t>accelerated to 100 </a:t>
            </a:r>
            <a:r>
              <a:rPr lang="en-US" altLang="zh-CN" dirty="0" err="1"/>
              <a:t>GeV</a:t>
            </a:r>
            <a:r>
              <a:rPr lang="en-US" altLang="zh-CN" dirty="0"/>
              <a:t> per nuclear </a:t>
            </a:r>
            <a:r>
              <a:rPr lang="en-US" altLang="zh-CN" dirty="0" smtClean="0"/>
              <a:t>energy</a:t>
            </a:r>
          </a:p>
          <a:p>
            <a:r>
              <a:rPr lang="en-US" altLang="zh-CN" dirty="0"/>
              <a:t>The STAR detector </a:t>
            </a:r>
            <a:r>
              <a:rPr lang="en-US" altLang="zh-CN" dirty="0" smtClean="0"/>
              <a:t>uses </a:t>
            </a:r>
            <a:r>
              <a:rPr lang="en-US" altLang="zh-CN" dirty="0"/>
              <a:t>different detector elements to gather information </a:t>
            </a:r>
            <a:r>
              <a:rPr lang="en-US" altLang="zh-CN" dirty="0" smtClean="0"/>
              <a:t>after </a:t>
            </a:r>
            <a:r>
              <a:rPr lang="en-US" altLang="zh-CN" dirty="0"/>
              <a:t>each nuclear collision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 Experiment conditions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The  colliding of two beams of gold nucleus</a:t>
            </a:r>
            <a:r>
              <a:rPr lang="zh-CN" altLang="zh-CN" dirty="0" smtClean="0"/>
              <a:t> imitate</a:t>
            </a:r>
            <a:r>
              <a:rPr lang="en-US" altLang="zh-CN" dirty="0" smtClean="0"/>
              <a:t>s</a:t>
            </a:r>
            <a:r>
              <a:rPr lang="zh-CN" altLang="zh-CN" dirty="0" smtClean="0"/>
              <a:t> the big bang</a:t>
            </a:r>
            <a:r>
              <a:rPr lang="en-US" altLang="zh-CN" dirty="0" smtClean="0"/>
              <a:t>.</a:t>
            </a:r>
          </a:p>
          <a:p>
            <a:r>
              <a:rPr lang="zh-CN" altLang="zh-CN" dirty="0" smtClean="0"/>
              <a:t>QGP produced. </a:t>
            </a:r>
            <a:endParaRPr lang="en-US" altLang="zh-CN" dirty="0" smtClean="0"/>
          </a:p>
          <a:p>
            <a:r>
              <a:rPr lang="en-US" altLang="zh-CN" dirty="0" smtClean="0"/>
              <a:t>When </a:t>
            </a:r>
            <a:r>
              <a:rPr lang="zh-CN" altLang="zh-CN" dirty="0" smtClean="0"/>
              <a:t>QGP rapidly cooled producing about the same amount of protons and antiprotons.</a:t>
            </a:r>
          </a:p>
          <a:p>
            <a:r>
              <a:rPr lang="en-US" altLang="zh-CN" dirty="0" smtClean="0"/>
              <a:t>Polymerization process producing </a:t>
            </a:r>
            <a:r>
              <a:rPr lang="en-US" altLang="zh-CN" dirty="0" smtClean="0"/>
              <a:t> </a:t>
            </a:r>
            <a:r>
              <a:rPr lang="en-US" altLang="zh-CN" dirty="0" smtClean="0"/>
              <a:t>               </a:t>
            </a:r>
            <a:r>
              <a:rPr lang="en-US" altLang="zh-CN" dirty="0" smtClean="0"/>
              <a:t>anti-nucleons </a:t>
            </a:r>
            <a:r>
              <a:rPr lang="en-US" altLang="zh-CN" dirty="0" smtClean="0"/>
              <a:t>usually takes place at the last phase</a:t>
            </a:r>
            <a:r>
              <a:rPr lang="zh-CN" altLang="zh-CN" dirty="0" smtClean="0"/>
              <a:t> of this environment.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Measurement</a:t>
            </a:r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zh-CN" dirty="0" smtClean="0"/>
              <a:t>To </a:t>
            </a:r>
            <a:r>
              <a:rPr lang="en-US" altLang="zh-CN" dirty="0"/>
              <a:t>explore the antiproton-antiproton interaction can be realized through the momentum correlation function, the correlation function of two particles is defined as the equation above</a:t>
            </a:r>
            <a:r>
              <a:rPr lang="en-US" altLang="zh-CN" dirty="0" smtClean="0"/>
              <a:t>.</a:t>
            </a:r>
          </a:p>
          <a:p>
            <a:pPr lvl="0"/>
            <a:endParaRPr lang="zh-CN" altLang="zh-CN" dirty="0"/>
          </a:p>
          <a:p>
            <a:endParaRPr lang="zh-CN" altLang="en-US" dirty="0"/>
          </a:p>
        </p:txBody>
      </p:sp>
      <p:sp>
        <p:nvSpPr>
          <p:cNvPr id="8" name="文本占位符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2924944"/>
            <a:ext cx="3024337" cy="1012613"/>
          </a:xfrm>
          <a:prstGeom prst="rect">
            <a:avLst/>
          </a:prstGeom>
        </p:spPr>
      </p:pic>
      <p:pic>
        <p:nvPicPr>
          <p:cNvPr id="5" name="图片 4" descr="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85677" y="5589240"/>
            <a:ext cx="4458323" cy="1086002"/>
          </a:xfrm>
          <a:prstGeom prst="rect">
            <a:avLst/>
          </a:prstGeom>
        </p:spPr>
      </p:pic>
      <p:sp>
        <p:nvSpPr>
          <p:cNvPr id="9" name="内容占位符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Measurement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dirty="0" smtClean="0"/>
              <a:t> A(k*):</a:t>
            </a:r>
          </a:p>
          <a:p>
            <a:pPr>
              <a:buNone/>
            </a:pPr>
            <a:r>
              <a:rPr lang="en-US" altLang="zh-CN" dirty="0" smtClean="0"/>
              <a:t>Stands for momentum </a:t>
            </a:r>
            <a:r>
              <a:rPr lang="en-US" altLang="zh-CN" dirty="0" smtClean="0"/>
              <a:t>correlation </a:t>
            </a:r>
            <a:r>
              <a:rPr lang="en-US" altLang="zh-CN" dirty="0" smtClean="0"/>
              <a:t>distribution of </a:t>
            </a:r>
            <a:r>
              <a:rPr lang="en-US" altLang="zh-CN" dirty="0" smtClean="0"/>
              <a:t>two particle pairs from a real </a:t>
            </a:r>
            <a:r>
              <a:rPr lang="en-US" altLang="zh-CN" dirty="0" smtClean="0"/>
              <a:t>collision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B</a:t>
            </a:r>
            <a:r>
              <a:rPr lang="en-US" altLang="zh-CN" dirty="0" smtClean="0"/>
              <a:t>(k*):</a:t>
            </a:r>
          </a:p>
          <a:p>
            <a:pPr>
              <a:buNone/>
            </a:pPr>
            <a:r>
              <a:rPr lang="en-US" altLang="zh-CN" dirty="0" smtClean="0"/>
              <a:t>Stands for momentum correlation distribution of two particle pairs from </a:t>
            </a:r>
            <a:r>
              <a:rPr lang="en-US" altLang="zh-CN" dirty="0" smtClean="0"/>
              <a:t>different collisions.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38150" cy="20955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38150" cy="20955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38150" cy="20955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Measurement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Identification interval of the antiprotons is expanded from 1GeV to 3GeV</a:t>
            </a:r>
          </a:p>
          <a:p>
            <a:r>
              <a:rPr lang="en-US" altLang="zh-CN" dirty="0" smtClean="0"/>
              <a:t>The sample of a clean  dozen of antiprotons was collected when measuring the </a:t>
            </a:r>
            <a:r>
              <a:rPr lang="en-US" altLang="zh-CN" dirty="0" smtClean="0"/>
              <a:t>correlation function of two particles</a:t>
            </a:r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Results 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correlation functions are similar in </a:t>
            </a:r>
            <a:r>
              <a:rPr lang="en-US" altLang="zh-CN" dirty="0" smtClean="0"/>
              <a:t>structure</a:t>
            </a:r>
            <a:endParaRPr lang="en-US" altLang="zh-CN" dirty="0" smtClean="0"/>
          </a:p>
          <a:p>
            <a:r>
              <a:rPr lang="en-US" altLang="zh-CN" dirty="0" smtClean="0"/>
              <a:t>The scattering length f and effective length d are similar to their counterparts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329</Words>
  <Application>Microsoft Office PowerPoint</Application>
  <PresentationFormat>全屏显示(4:3)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主题</vt:lpstr>
      <vt:lpstr>The measurement of interaction between antiprotons in RHIC</vt:lpstr>
      <vt:lpstr>Introductions</vt:lpstr>
      <vt:lpstr>Motivation </vt:lpstr>
      <vt:lpstr>Experiment devices</vt:lpstr>
      <vt:lpstr> Experiment conditions</vt:lpstr>
      <vt:lpstr>Measurement</vt:lpstr>
      <vt:lpstr>Measurement</vt:lpstr>
      <vt:lpstr>Measurement</vt:lpstr>
      <vt:lpstr>Results </vt:lpstr>
      <vt:lpstr>Summary</vt:lpstr>
      <vt:lpstr>Result discussing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measurement of interaction between antiprotons in RHIC</dc:title>
  <dc:creator>Administrator</dc:creator>
  <cp:lastModifiedBy>Administrator</cp:lastModifiedBy>
  <cp:revision>43</cp:revision>
  <dcterms:created xsi:type="dcterms:W3CDTF">2020-05-20T16:10:54Z</dcterms:created>
  <dcterms:modified xsi:type="dcterms:W3CDTF">2020-06-17T05:06:59Z</dcterms:modified>
</cp:coreProperties>
</file>