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6" r:id="rId3"/>
    <p:sldId id="257" r:id="rId4"/>
    <p:sldId id="258" r:id="rId5"/>
    <p:sldId id="277" r:id="rId6"/>
    <p:sldId id="278" r:id="rId7"/>
    <p:sldId id="279" r:id="rId8"/>
    <p:sldId id="280" r:id="rId9"/>
    <p:sldId id="261" r:id="rId10"/>
    <p:sldId id="262" r:id="rId11"/>
    <p:sldId id="263" r:id="rId12"/>
    <p:sldId id="268" r:id="rId13"/>
    <p:sldId id="281" r:id="rId14"/>
    <p:sldId id="282" r:id="rId15"/>
    <p:sldId id="28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FA73F-E500-41BD-AEF7-348A0DF54581}" type="datetimeFigureOut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365B1-0657-4ED5-84A7-4B238F0D3B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4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84D9E-F6BC-4AEA-B8A2-E8E712296FD9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AE48A2B-DA5F-4D6A-B05E-5DE7409A4573}" type="datetime1">
              <a:rPr lang="zh-CN" altLang="en-US" smtClean="0"/>
              <a:t>2017/11/27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2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83248-EAE6-4484-9C7F-99E454BF436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34E9-0A61-475E-970B-9CEF286CB6B0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36EA-889A-4435-AA7F-E01E47A128B8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0FB4-8152-45E4-8C36-23CD61D2246E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6332-2F5E-4753-A49C-11BFCAC97817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C0AB6-9E32-47B2-8B58-00A02785AA3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22E4-9ED1-4E96-B811-2FC73353983C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7D53-BFAE-422F-90BE-BC5D2B7AFA9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7A9D-FEC5-4782-9161-589A41388990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8688B-505A-4D38-97D6-85A4C764C1A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9B4C-8041-4016-B7F0-4F125F3862FF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74934-EF28-4C2E-B9A3-B1EA089E3031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ctrTitle"/>
              </p:nvPr>
            </p:nvSpPr>
            <p:spPr>
              <a:xfrm>
                <a:off x="506288" y="1772816"/>
                <a:ext cx="7772400" cy="14700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4800" b="1" dirty="0" smtClean="0"/>
                  <a:t>PWA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4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4800" b="1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48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zh-CN" sz="4800" b="1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4800" b="1" dirty="0" smtClean="0">
                    <a:sym typeface="Wingdings" panose="05000000000000000000" pitchFamily="2" charset="2"/>
                  </a:rPr>
                  <a:t>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p>
                        <m: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𝑲</m:t>
                        </m:r>
                      </m:e>
                      <m:sup>
                        <m: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zh-CN" sz="4800" b="1" i="1" dirty="0" smtClean="0">
                            <a:latin typeface="Cambria Math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zh-CN" altLang="en-US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𝝅</m:t>
                        </m:r>
                      </m:e>
                      <m:sup>
                        <m:r>
                          <a:rPr lang="en-US" altLang="zh-CN" sz="4800" b="1" i="1" dirty="0">
                            <a:latin typeface="Cambria Math"/>
                            <a:sym typeface="Wingdings" panose="05000000000000000000" pitchFamily="2" charset="2"/>
                          </a:rPr>
                          <m:t>𝟎</m:t>
                        </m:r>
                      </m:sup>
                    </m:sSup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06288" y="1772816"/>
                <a:ext cx="7772400" cy="1470025"/>
              </a:xfrm>
              <a:blipFill rotWithShape="1">
                <a:blip r:embed="rId2"/>
                <a:stretch>
                  <a:fillRect l="-863" b="-1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99592" y="4075630"/>
            <a:ext cx="74888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        </a:t>
            </a:r>
            <a:r>
              <a:rPr lang="en-US" sz="3200" b="1" dirty="0" err="1" smtClean="0"/>
              <a:t>Yateng</a:t>
            </a:r>
            <a:r>
              <a:rPr lang="en-US" sz="3200" b="1" dirty="0" smtClean="0"/>
              <a:t>  Zhang</a:t>
            </a:r>
          </a:p>
          <a:p>
            <a:endParaRPr lang="en-US" sz="3200" b="1" dirty="0"/>
          </a:p>
          <a:p>
            <a:r>
              <a:rPr lang="en-US" altLang="zh-CN" sz="2800" b="1" dirty="0" smtClean="0"/>
              <a:t>     University of Science and Technology of China</a:t>
            </a:r>
            <a:endParaRPr lang="en-US" sz="2800" b="1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32331-80B0-4BEF-A341-B52A7A78CB28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67155" y="11420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</a:rPr>
              <a:t>Weekly work report 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262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64732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622" y="27754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4732" y="49411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8E5F-340E-4B5B-845C-2CF793BA5838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92" y="12240"/>
            <a:ext cx="3254034" cy="215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9657" cy="217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5" y="2282329"/>
            <a:ext cx="3335842" cy="220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92" y="2282329"/>
            <a:ext cx="3254034" cy="211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56" y="4593591"/>
            <a:ext cx="3066706" cy="204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4" y="4488886"/>
            <a:ext cx="3262883" cy="214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1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29" y="4440713"/>
            <a:ext cx="3090074" cy="20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42" y="2118521"/>
            <a:ext cx="3152962" cy="205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42" y="38827"/>
            <a:ext cx="3090456" cy="204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64732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65622" y="27754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8476" y="44407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ED77-83DE-49BE-B1F6-617FF2E4ECD9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5" y="18414"/>
            <a:ext cx="2973077" cy="197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08" y="18414"/>
            <a:ext cx="3051034" cy="206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94" y="2106124"/>
            <a:ext cx="3041590" cy="202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09" y="2111911"/>
            <a:ext cx="3069434" cy="20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15" y="4440713"/>
            <a:ext cx="3119327" cy="204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" y="4465394"/>
            <a:ext cx="3086568" cy="20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8AB94-20D3-4BFF-89CB-47286A9371D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43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" y="1110902"/>
            <a:ext cx="3600400" cy="23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" y="3930295"/>
            <a:ext cx="3600400" cy="23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522" y="1110902"/>
            <a:ext cx="3581947" cy="238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91" y="3645024"/>
            <a:ext cx="1733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4E48-1A52-4859-BD85-822424ADA7FC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Remove Background  contribution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42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53126"/>
            <a:ext cx="333605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93210"/>
            <a:ext cx="3565202" cy="235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66EF-837D-463B-94C0-A51A6767CE15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03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99939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1557"/>
            <a:ext cx="4022070" cy="26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0" y="3501008"/>
            <a:ext cx="3967567" cy="263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B4297-4611-40AB-AC08-FE02083EBBA1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008173" y="468878"/>
            <a:ext cx="1296144" cy="36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K in KK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14880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4Cdata Fitting result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29558" cy="22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186113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6</a:t>
            </a:r>
            <a:r>
              <a:rPr lang="en-US" altLang="zh-CN" b="1" dirty="0" smtClean="0">
                <a:solidFill>
                  <a:srgbClr val="0070C0"/>
                </a:solidFill>
              </a:rPr>
              <a:t>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6DF5-1133-4F0B-B1CB-1F86AE05C906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2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4Cdata Fitting result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517007" cy="23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6431"/>
            <a:ext cx="3456384" cy="230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565202" cy="234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6</a:t>
            </a:r>
            <a:r>
              <a:rPr lang="en-US" altLang="zh-CN" b="1" dirty="0" smtClean="0">
                <a:solidFill>
                  <a:srgbClr val="0070C0"/>
                </a:solidFill>
              </a:rPr>
              <a:t>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68AB-8E45-47E8-A75F-C67C8CE51DC2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48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4Cdata Fitting result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186112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661" y="1552028"/>
            <a:ext cx="32289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4" y="3861048"/>
            <a:ext cx="3301268" cy="22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>
                <a:solidFill>
                  <a:srgbClr val="0070C0"/>
                </a:solidFill>
              </a:rPr>
              <a:t>6</a:t>
            </a:r>
            <a:r>
              <a:rPr lang="en-US" altLang="zh-CN" b="1" dirty="0" smtClean="0">
                <a:solidFill>
                  <a:srgbClr val="0070C0"/>
                </a:solidFill>
              </a:rPr>
              <a:t>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9A36-9FB7-406A-BACE-8306ECFED7D8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5976" y="515719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Phi  mass window region:</a:t>
            </a:r>
          </a:p>
          <a:p>
            <a:r>
              <a:rPr lang="en-US" sz="2400" b="1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|M(</a:t>
            </a:r>
            <a:r>
              <a:rPr lang="en-US" sz="2400" b="1" dirty="0" err="1" smtClean="0">
                <a:solidFill>
                  <a:srgbClr val="FF0000"/>
                </a:solidFill>
              </a:rPr>
              <a:t>KpKm</a:t>
            </a:r>
            <a:r>
              <a:rPr lang="en-US" sz="2400" b="1" dirty="0" smtClean="0">
                <a:solidFill>
                  <a:srgbClr val="FF0000"/>
                </a:solidFill>
              </a:rPr>
              <a:t>)-1.02|&lt;0.02 </a:t>
            </a:r>
            <a:r>
              <a:rPr lang="en-US" sz="2400" b="1" dirty="0" err="1" smtClean="0">
                <a:solidFill>
                  <a:srgbClr val="FF0000"/>
                </a:solidFill>
              </a:rPr>
              <a:t>GeV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7984" y="3733326"/>
                <a:ext cx="3816424" cy="839332"/>
              </a:xfrm>
              <a:prstGeom prst="rect">
                <a:avLst/>
              </a:prstGeom>
              <a:noFill/>
              <a:ln w="31750">
                <a:solidFill>
                  <a:srgbClr val="3E2FF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Cambria Math"/>
                  </a:rPr>
                  <a:t>PHSP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733326"/>
                <a:ext cx="3816424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2060" t="-4196"/>
                </a:stretch>
              </a:blipFill>
              <a:ln w="31750">
                <a:solidFill>
                  <a:srgbClr val="3E2FF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536276"/>
                <a:ext cx="3816424" cy="2316660"/>
              </a:xfrm>
              <a:prstGeom prst="rect">
                <a:avLst/>
              </a:prstGeom>
              <a:noFill/>
              <a:ln w="31750" cmpd="dbl">
                <a:solidFill>
                  <a:srgbClr val="3E2FF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Cambria Math"/>
                  </a:rPr>
                  <a:t>R(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𝛑</m:t>
                        </m:r>
                      </m:e>
                      <m:sup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 Math"/>
                  </a:rPr>
                  <a:t>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𝟗𝟖𝟎</m:t>
                      </m:r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𝝈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𝟏𝟑𝟕𝟎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−</m:t>
                          </m:r>
                        </m:sup>
                      </m:sSup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𝟏𝟐𝟕𝟎</m:t>
                      </m:r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endParaRPr lang="en-US" sz="2400" b="1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536276"/>
                <a:ext cx="3816424" cy="2316660"/>
              </a:xfrm>
              <a:prstGeom prst="rect">
                <a:avLst/>
              </a:prstGeom>
              <a:blipFill rotWithShape="1">
                <a:blip r:embed="rId3"/>
                <a:stretch>
                  <a:fillRect l="-2060" t="-1299"/>
                </a:stretch>
              </a:blipFill>
              <a:ln w="31750" cmpd="dbl">
                <a:solidFill>
                  <a:srgbClr val="3E2FF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5" y="476672"/>
                <a:ext cx="3600400" cy="2694327"/>
              </a:xfrm>
              <a:prstGeom prst="rect">
                <a:avLst/>
              </a:prstGeom>
              <a:noFill/>
              <a:ln w="31750" cmpd="dbl">
                <a:solidFill>
                  <a:srgbClr val="3E2FFB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solidFill>
                          <a:srgbClr val="FF0000"/>
                        </a:solidFill>
                        <a:latin typeface="Cambria Math"/>
                      </a:rPr>
                      <m:t>𝚽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Cambria Math"/>
                  </a:rPr>
                  <a:t>+anything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smtClean="0">
                          <a:latin typeface="Cambria Math"/>
                        </a:rPr>
                        <m:t>𝚽</m:t>
                      </m:r>
                      <m:r>
                        <a:rPr lang="en-US" sz="2400" b="1" smtClean="0">
                          <a:latin typeface="Cambria Math"/>
                        </a:rPr>
                        <m:t>𝝈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𝚽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𝟗𝟖𝟎</m:t>
                      </m:r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𝚽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𝟏𝟑𝟕𝟎</m:t>
                      </m:r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𝚽</m:t>
                      </m:r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/>
                        </a:rPr>
                        <m:t>(</m:t>
                      </m:r>
                      <m:r>
                        <a:rPr lang="en-US" sz="2400" b="1" i="1">
                          <a:latin typeface="Cambria Math"/>
                        </a:rPr>
                        <m:t>𝟏𝟐𝟕𝟎</m:t>
                      </m:r>
                      <m:r>
                        <a:rPr lang="en-US" sz="2400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  <a:ea typeface="Cambria Math"/>
                        </a:rPr>
                        <m:t>𝚽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ea typeface="Cambria Math"/>
                        </a:rPr>
                        <m:t>𝚽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𝟏𝟔𝟎𝟎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476672"/>
                <a:ext cx="3600400" cy="2694327"/>
              </a:xfrm>
              <a:prstGeom prst="rect">
                <a:avLst/>
              </a:prstGeom>
              <a:blipFill rotWithShape="1">
                <a:blip r:embed="rId4"/>
                <a:stretch>
                  <a:fillRect l="-168" t="-1342"/>
                </a:stretch>
              </a:blipFill>
              <a:ln w="31750" cmpd="dbl">
                <a:solidFill>
                  <a:srgbClr val="3E2FF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标题 1"/>
          <p:cNvSpPr txBox="1">
            <a:spLocks/>
          </p:cNvSpPr>
          <p:nvPr/>
        </p:nvSpPr>
        <p:spPr>
          <a:xfrm>
            <a:off x="35496" y="10786"/>
            <a:ext cx="4401177" cy="405308"/>
          </a:xfrm>
          <a:prstGeom prst="rect">
            <a:avLst/>
          </a:prstGeom>
          <a:solidFill>
            <a:srgbClr val="6666FF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500" b="1" baseline="0" dirty="0" smtClean="0">
                <a:solidFill>
                  <a:schemeClr val="bg1"/>
                </a:solidFill>
              </a:rPr>
              <a:t>Amplitude</a:t>
            </a:r>
            <a:endParaRPr lang="en-US" sz="1500" b="1" baseline="0" dirty="0">
              <a:solidFill>
                <a:schemeClr val="bg1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B2E9-8C62-4F7A-BEE2-0138E7857CEE}" type="datetime1">
              <a:rPr lang="zh-CN" altLang="en-US" smtClean="0"/>
              <a:t>2017/11/27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5" y="3214697"/>
                <a:ext cx="3672408" cy="3193054"/>
              </a:xfrm>
              <a:prstGeom prst="rect">
                <a:avLst/>
              </a:prstGeom>
              <a:noFill/>
              <a:ln w="31750" cmpd="dbl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∗+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∗</m:t>
                          </m:r>
                          <m:r>
                            <a:rPr lang="en-US" altLang="zh-CN" b="1" i="1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altLang="zh-CN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CN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𝟏𝟒𝟏𝟎</m:t>
                          </m:r>
                        </m:e>
                      </m:d>
                      <m:r>
                        <a:rPr lang="en-US" altLang="zh-CN" b="1" i="1" smtClean="0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en-US" altLang="zh-CN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𝟏𝟒𝟎𝟎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𝑲</m:t>
                      </m:r>
                    </m:oMath>
                  </m:oMathPara>
                </a14:m>
                <a:endParaRPr lang="en-US" b="1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𝟏𝟐𝟕𝟎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𝑲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50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050" b="1" i="1" smtClean="0">
                            <a:latin typeface="Cambria Math"/>
                          </a:rPr>
                          <m:t>(</m:t>
                        </m:r>
                        <m:r>
                          <a:rPr lang="en-US" sz="1050" b="1" i="1"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1050" b="1" i="1"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  <m:d>
                      <m:dPr>
                        <m:ctrlPr>
                          <a:rPr lang="en-US" sz="105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050" b="1" i="1">
                            <a:latin typeface="Cambria Math"/>
                          </a:rPr>
                          <m:t>𝟏𝟐𝟕𝟎</m:t>
                        </m:r>
                      </m:e>
                    </m:d>
                  </m:oMath>
                </a14:m>
                <a:r>
                  <a:rPr lang="en-US" sz="1050" b="1" dirty="0"/>
                  <a:t>-&gt;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50" b="1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050" b="1" i="1" dirty="0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sz="1050" b="1" i="1" dirty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050" b="1" i="1" dirty="0">
                        <a:latin typeface="Cambria Math"/>
                      </a:rPr>
                      <m:t>(</m:t>
                    </m:r>
                    <m:r>
                      <a:rPr lang="en-US" sz="1050" b="1" i="1" dirty="0" smtClean="0">
                        <a:latin typeface="Cambria Math"/>
                      </a:rPr>
                      <m:t>𝟖𝟗𝟐</m:t>
                    </m:r>
                    <m:r>
                      <a:rPr lang="en-US" sz="1050" b="1" i="1" dirty="0">
                        <a:latin typeface="Cambria Math"/>
                      </a:rPr>
                      <m:t>)</m:t>
                    </m:r>
                    <m:r>
                      <a:rPr lang="en-US" sz="1050" b="1" i="1" dirty="0"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en-US" sz="1050" b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𝟏𝟐𝟕𝟎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05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05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05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b>
                        <m:r>
                          <a:rPr lang="en-US" sz="105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  <m:sup/>
                    </m:sSubSup>
                    <m:d>
                      <m:dPr>
                        <m:ctrlPr>
                          <a:rPr lang="en-US" sz="105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05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𝟏𝟐𝟕𝟎</m:t>
                        </m:r>
                      </m:e>
                    </m:d>
                  </m:oMath>
                </a14:m>
                <a:r>
                  <a:rPr lang="en-US" sz="1050" b="1" dirty="0" smtClean="0">
                    <a:solidFill>
                      <a:schemeClr val="tx1"/>
                    </a:solidFill>
                  </a:rPr>
                  <a:t>-&gt;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05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05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sz="105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105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05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𝟏𝟒𝟑𝟎</m:t>
                    </m:r>
                    <m:r>
                      <a:rPr lang="en-US" sz="105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a:rPr lang="en-US" sz="105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1050" b="1" dirty="0" smtClean="0">
                    <a:solidFill>
                      <a:schemeClr val="tx1"/>
                    </a:solidFill>
                  </a:rPr>
                  <a:t>)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∗+</m:t>
                          </m:r>
                        </m:sup>
                      </m:sSup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𝟏𝟒𝟑𝟎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∗−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∗+</m:t>
                        </m:r>
                      </m:sup>
                    </m:sSup>
                    <m:r>
                      <a:rPr lang="en-US" b="1" i="1" baseline="-25000" smtClean="0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𝟏𝟒𝟑𝟎</m:t>
                    </m:r>
                    <m:r>
                      <a:rPr lang="en-US" b="1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∗−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  ( |23&gt; |43&gt; 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b/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K 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b/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baseline="-2500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b="1" i="1" baseline="-250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b="1" i="1" baseline="-2500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b="1" i="1" baseline="-2500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5" y="3214697"/>
                <a:ext cx="3672408" cy="31930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1750" cmpd="dbl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51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4" y="578726"/>
            <a:ext cx="3669849" cy="251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7232"/>
            <a:ext cx="3816424" cy="259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98" y="3284984"/>
            <a:ext cx="3991381" cy="257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09" y="3307133"/>
            <a:ext cx="3887962" cy="257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978" y="1583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Blue  1C </a:t>
            </a:r>
          </a:p>
          <a:p>
            <a:r>
              <a:rPr lang="en-US" altLang="zh-CN" b="1" dirty="0" smtClean="0"/>
              <a:t>Red  6C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5229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Missing track </a:t>
            </a:r>
            <a:endParaRPr lang="zh-CN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868144" y="50851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 tracks</a:t>
            </a:r>
            <a:endParaRPr lang="zh-CN" altLang="en-US" b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C846-F35A-4C4E-AF52-9B49C10DC569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0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9153"/>
            <a:ext cx="4454252" cy="302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3237" y="3098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nGood</a:t>
            </a:r>
            <a:r>
              <a:rPr lang="en-US" altLang="zh-CN" b="1" dirty="0" smtClean="0"/>
              <a:t> ==2,   1C and 6C</a:t>
            </a:r>
            <a:endParaRPr lang="zh-CN" alt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63" y="3703645"/>
            <a:ext cx="4023945" cy="262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95" y="679152"/>
            <a:ext cx="4116284" cy="282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1886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Misstrack</a:t>
            </a:r>
            <a:r>
              <a:rPr lang="en-US" altLang="zh-CN" b="1" dirty="0" smtClean="0"/>
              <a:t> angle &lt;0.92</a:t>
            </a:r>
            <a:endParaRPr lang="zh-CN" altLang="en-US" b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A4F9-9F32-462B-9294-845338915CEF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95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23528" y="1216115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Coskp</a:t>
            </a:r>
            <a:r>
              <a:rPr lang="en-US" altLang="zh-CN" dirty="0" smtClean="0"/>
              <a:t> &lt;0.8 </a:t>
            </a:r>
            <a:r>
              <a:rPr lang="en-US" altLang="zh-CN" dirty="0" err="1"/>
              <a:t>C</a:t>
            </a:r>
            <a:r>
              <a:rPr lang="en-US" altLang="zh-CN" dirty="0" err="1" smtClean="0"/>
              <a:t>osKm</a:t>
            </a:r>
            <a:r>
              <a:rPr lang="en-US" altLang="zh-CN" dirty="0" smtClean="0"/>
              <a:t> &lt;0.8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67544" y="32221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err="1" smtClean="0"/>
              <a:t>Coskp</a:t>
            </a:r>
            <a:r>
              <a:rPr lang="en-US" altLang="zh-CN" dirty="0" smtClean="0"/>
              <a:t> &gt;0.8|| </a:t>
            </a:r>
            <a:r>
              <a:rPr lang="en-US" altLang="zh-CN" dirty="0" err="1" smtClean="0"/>
              <a:t>CosKm</a:t>
            </a:r>
            <a:r>
              <a:rPr lang="en-US" altLang="zh-CN" dirty="0" smtClean="0"/>
              <a:t> &gt;0.8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3680" y="1540760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4368" y="3608938"/>
            <a:ext cx="11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477DA-7058-4355-989E-F7CBD2580D3A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68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8" y="620687"/>
            <a:ext cx="3696333" cy="242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09" y="620687"/>
            <a:ext cx="3704456" cy="244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1C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9152"/>
            <a:ext cx="3667288" cy="248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49" y="3674564"/>
            <a:ext cx="3704456" cy="24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06" y="3109918"/>
            <a:ext cx="17335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D4BE-6F8A-4B65-8DA9-0120795E553B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90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" y="1484784"/>
            <a:ext cx="310153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096344" cy="203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68946"/>
            <a:ext cx="3057164" cy="20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1</a:t>
            </a:r>
            <a:r>
              <a:rPr lang="en-US" altLang="zh-CN" b="1" dirty="0" smtClean="0">
                <a:solidFill>
                  <a:srgbClr val="0070C0"/>
                </a:solidFill>
              </a:rPr>
              <a:t>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08" y="3682979"/>
            <a:ext cx="3055050" cy="205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82979"/>
            <a:ext cx="3059832" cy="204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36" y="3680756"/>
            <a:ext cx="3075012" cy="204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3C9B8-116E-4088-8670-92C04A486248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46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" y="1484783"/>
            <a:ext cx="2994838" cy="199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02812"/>
            <a:ext cx="3024336" cy="202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54959"/>
            <a:ext cx="3150105" cy="210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1</a:t>
            </a:r>
            <a:r>
              <a:rPr lang="en-US" altLang="zh-CN" b="1" dirty="0" smtClean="0">
                <a:solidFill>
                  <a:srgbClr val="0070C0"/>
                </a:solidFill>
              </a:rPr>
              <a:t>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" y="3767117"/>
            <a:ext cx="2994839" cy="196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31" y="3789040"/>
            <a:ext cx="3012326" cy="204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789039"/>
            <a:ext cx="3090107" cy="205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F193-02F0-4853-B52D-678573007EAF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6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84" y="4518626"/>
            <a:ext cx="3081845" cy="200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51" y="2209095"/>
            <a:ext cx="3183373" cy="20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30" y="181772"/>
            <a:ext cx="3072490" cy="201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64732" y="4766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65622" y="2775411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08476" y="444071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Region 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6FF13-F89B-46A5-9B78-D20B2DAC68BB}" type="datetime1">
              <a:rPr lang="zh-CN" altLang="en-US" smtClean="0"/>
              <a:t>2017/11/27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" y="181772"/>
            <a:ext cx="3050368" cy="196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84" y="183333"/>
            <a:ext cx="3033800" cy="20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970" y="2213189"/>
            <a:ext cx="3088376" cy="20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4" y="2209095"/>
            <a:ext cx="3138229" cy="205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120" y="4496750"/>
            <a:ext cx="3084964" cy="203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9" y="4421687"/>
            <a:ext cx="3172745" cy="210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5134" y="-25644"/>
            <a:ext cx="1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6C data 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1C fitting result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3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501</Words>
  <Application>Microsoft Office PowerPoint</Application>
  <PresentationFormat>全屏显示(4:3)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PWA of  e^+ e^-K^+ K^- π^0 π^0</vt:lpstr>
      <vt:lpstr>PowerPoint 演示文稿</vt:lpstr>
      <vt:lpstr>PowerPoint 演示文稿</vt:lpstr>
      <vt:lpstr>PowerPoint 演示文稿</vt:lpstr>
      <vt:lpstr>Coskp &lt;0.8 CosKm &lt;0.8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Remove Background  contribution</vt:lpstr>
      <vt:lpstr>PowerPoint 演示文稿</vt:lpstr>
      <vt:lpstr>PowerPoint 演示文稿</vt:lpstr>
      <vt:lpstr>4Cdata Fitting result</vt:lpstr>
      <vt:lpstr>4Cdata Fitting result</vt:lpstr>
      <vt:lpstr>4Cdata Fitting result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zhangyt</dc:creator>
  <cp:lastModifiedBy>Windows 用户</cp:lastModifiedBy>
  <cp:revision>19</cp:revision>
  <dcterms:created xsi:type="dcterms:W3CDTF">2017-11-24T01:45:11Z</dcterms:created>
  <dcterms:modified xsi:type="dcterms:W3CDTF">2017-11-27T00:48:22Z</dcterms:modified>
</cp:coreProperties>
</file>