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97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4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7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yulou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6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ags" Target="../tags/tag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占位符 6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1360805" y="2636520"/>
                <a:ext cx="10037445" cy="575945"/>
              </a:xfrm>
            </p:spPr>
            <p:txBody>
              <a:bodyPr>
                <a:normAutofit fontScale="80000"/>
              </a:bodyPr>
              <a:p>
                <a:pPr algn="l"/>
                <a:r>
                  <a:rPr lang="en-US" altLang="zh-CN"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Update of signal reconstruction(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</m:ctrlPr>
                      </m:sPrePr>
                      <m:sub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𝛬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sup>
                      <m:e>
                        <m:r>
                          <a:rPr lang="en-US" altLang="zh-CN" i="1">
                            <a:latin typeface="Cambria Math" panose="02040503050406030204" charset="0"/>
                            <a:ea typeface="微软雅黑" panose="020B0503020204020204" charset="-122"/>
                            <a:cs typeface="Cambria Math" panose="02040503050406030204" charset="0"/>
                            <a:sym typeface="+mn-ea"/>
                          </a:rPr>
                          <m:t>𝐻</m:t>
                        </m:r>
                      </m:e>
                    </m:sPre>
                  </m:oMath>
                </a14:m>
                <a:r>
                  <a:rPr lang="en-US" altLang="zh-CN">
                    <a:latin typeface="Arial" panose="020B0604020202020204" pitchFamily="34" charset="0"/>
                    <a:ea typeface="微软雅黑" panose="020B0503020204020204" charset="-122"/>
                    <a:sym typeface="+mn-ea"/>
                  </a:rPr>
                  <a:t>) in Run2020 FXT Au-Au 5.2GeV</a:t>
                </a:r>
                <a:endParaRPr lang="en-US" altLang="zh-CN"/>
              </a:p>
            </p:txBody>
          </p:sp>
        </mc:Choice>
        <mc:Fallback>
          <p:sp>
            <p:nvSpPr>
              <p:cNvPr id="7" name="文本占位符 6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1360805" y="2636520"/>
                <a:ext cx="10037445" cy="575945"/>
              </a:xfr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zh-CN" altLang="en-US"/>
              <a:t>yulou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占位符 6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4668520" y="3677920"/>
            <a:ext cx="2333625" cy="49720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22860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   yulou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减号 14"/>
          <p:cNvSpPr/>
          <p:nvPr>
            <p:custDataLst>
              <p:tags r:id="rId1"/>
            </p:custDataLst>
          </p:nvPr>
        </p:nvSpPr>
        <p:spPr>
          <a:xfrm>
            <a:off x="-2040255" y="393700"/>
            <a:ext cx="15257780" cy="128905"/>
          </a:xfrm>
          <a:prstGeom prst="mathMinus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1590655" y="6541135"/>
            <a:ext cx="529590" cy="307975"/>
          </a:xfrm>
        </p:spPr>
        <p:txBody>
          <a:bodyPr>
            <a:normAutofit/>
          </a:bodyPr>
          <a:p>
            <a:fld id="{49AE70B2-8BF9-45C0-BB95-33D1B9D3A854}" type="slidenum">
              <a:rPr lang="zh-CN" altLang="en-US" b="1" smtClean="0">
                <a:solidFill>
                  <a:schemeClr val="tx1"/>
                </a:solidFill>
              </a:rPr>
            </a:fld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16000" y="6541095"/>
            <a:ext cx="3960000" cy="316800"/>
          </a:xfrm>
        </p:spPr>
        <p:txBody>
          <a:bodyPr/>
          <a:p>
            <a:r>
              <a:rPr lang="zh-CN" altLang="en-US" b="1" dirty="0">
                <a:solidFill>
                  <a:schemeClr val="tx1"/>
                </a:solidFill>
              </a:rPr>
              <a:t>yulou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0" y="102870"/>
            <a:ext cx="11396980" cy="522605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sub-title"/>
              </a:ext>
            </a:extLst>
          </a:bodyPr>
          <a:p>
            <a:pPr algn="l"/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Reconstruct </a:t>
            </a:r>
            <a:r>
              <a:rPr lang="en-US" sz="2000" spc="200">
                <a:latin typeface="Arial" panose="020B0604020202020204" pitchFamily="34" charset="0"/>
                <a:ea typeface="微软雅黑" panose="020B0503020204020204" charset="-122"/>
              </a:rPr>
              <a:t>H3L</a:t>
            </a:r>
            <a:r>
              <a:rPr sz="2000" spc="200">
                <a:latin typeface="Arial" panose="020B0604020202020204" pitchFamily="34" charset="0"/>
                <a:ea typeface="微软雅黑" panose="020B0503020204020204" charset="-122"/>
              </a:rPr>
              <a:t> and compare with MC using the same topological cuts</a:t>
            </a:r>
            <a:endParaRPr sz="2000" spc="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9225" y="522605"/>
            <a:ext cx="9371330" cy="7029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pT&amp;y weighted MC</a:t>
            </a:r>
            <a:r>
              <a:rPr lang="en-US" altLang="zh-CN"/>
              <a:t>, parameters of functions is the default in codes.(later I’ll change them) 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7" name="图片 6" descr="FOY~DEMLOW~2F}`BS48$T9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10" y="1108710"/>
            <a:ext cx="2844165" cy="2693035"/>
          </a:xfrm>
          <a:prstGeom prst="rect">
            <a:avLst/>
          </a:prstGeom>
        </p:spPr>
      </p:pic>
      <p:pic>
        <p:nvPicPr>
          <p:cNvPr id="10" name="图片 9" descr="N{2PA1W{YP259O{`M2CBD2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270" y="3919855"/>
            <a:ext cx="2480945" cy="2329180"/>
          </a:xfrm>
          <a:prstGeom prst="rect">
            <a:avLst/>
          </a:prstGeom>
        </p:spPr>
      </p:pic>
      <p:pic>
        <p:nvPicPr>
          <p:cNvPr id="8" name="图片 7" descr="5W$4]`CTU8O[%0DGEPUJ}UK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9205" y="2407285"/>
            <a:ext cx="2444115" cy="2352675"/>
          </a:xfrm>
          <a:prstGeom prst="rect">
            <a:avLst/>
          </a:prstGeom>
        </p:spPr>
      </p:pic>
      <p:pic>
        <p:nvPicPr>
          <p:cNvPr id="11" name="图片 10" descr="W6$9693OX0P8]FUOMA2~R}W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5055" y="2208530"/>
            <a:ext cx="2922270" cy="2750185"/>
          </a:xfrm>
          <a:prstGeom prst="rect">
            <a:avLst/>
          </a:prstGeom>
        </p:spPr>
      </p:pic>
      <p:pic>
        <p:nvPicPr>
          <p:cNvPr id="12" name="图片 11" descr="M$3DDQV]N%@~M`}8PP869NK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8460" y="5072380"/>
            <a:ext cx="7839075" cy="12573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YWM5ZmNiODRlZmNkYTI3NWI1MGQ3N2JjYjFkMzdkNmQifQ=="/>
  <p:tag name="KSO_WPP_MARK_KEY" val="c58b8325-e69a-4b24-a2a6-35da81e9f22c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WPS 演示</Application>
  <PresentationFormat>宽屏</PresentationFormat>
  <Paragraphs>17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清凌</cp:lastModifiedBy>
  <cp:revision>221</cp:revision>
  <dcterms:created xsi:type="dcterms:W3CDTF">2019-06-19T02:08:00Z</dcterms:created>
  <dcterms:modified xsi:type="dcterms:W3CDTF">2023-09-12T11:01:08Z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1535A6817B8D45078549F94A0FCD0F32_11</vt:lpwstr>
  </property>
</Properties>
</file>