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71" r:id="rId6"/>
    <p:sldId id="259" r:id="rId7"/>
    <p:sldId id="273" r:id="rId8"/>
    <p:sldId id="260" r:id="rId9"/>
    <p:sldId id="261" r:id="rId10"/>
    <p:sldId id="263" r:id="rId11"/>
    <p:sldId id="275" r:id="rId12"/>
    <p:sldId id="27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08397-16B5-4F59-A319-15677BAD536F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6F2E-2854-4E9E-B1A1-C0E68BA44F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7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6F2E-2854-4E9E-B1A1-C0E68BA44F4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79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90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01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5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5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92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88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4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01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1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12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84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D8124-6EC4-4DE4-964E-AD2B865A0129}" type="datetimeFigureOut">
              <a:rPr lang="zh-CN" altLang="en-US" smtClean="0"/>
              <a:t>2017/10/15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9C84-3990-4BB8-ACEF-DF5641DB8A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0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Study of D</a:t>
            </a:r>
            <a:r>
              <a:rPr lang="en-US" altLang="zh-CN" dirty="0" smtClean="0">
                <a:sym typeface="Wingdings" panose="05000000000000000000" pitchFamily="2" charset="2"/>
              </a:rPr>
              <a:t>3Pi+X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err="1" smtClean="0"/>
              <a:t>zhouxk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4936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840" y="514984"/>
            <a:ext cx="10515600" cy="591629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5pi (3piKs,3pirho,KsKspi,rhorhopi….)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3pipi0 (Kspipi0,3pipi0,etapi,phipi…)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3piKL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3pipi0pi0 (Kspipi0pi0,phipipi0,3piKs)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err="1"/>
              <a:t>p</a:t>
            </a:r>
            <a:r>
              <a:rPr lang="en-US" altLang="zh-CN" dirty="0" err="1" smtClean="0"/>
              <a:t>ipimunu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Ksmunu,rhomunu</a:t>
            </a:r>
            <a:r>
              <a:rPr lang="en-US" altLang="zh-CN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5pipi0 (Kspipipipi0,Ksetapi,Ksomegapi,KsKspipi0….)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3piKLpi0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4piK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3pi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3pi3pi0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2pipi0munu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…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33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47" y="2103749"/>
            <a:ext cx="5921253" cy="379508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03749"/>
            <a:ext cx="5471160" cy="396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70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1944816"/>
            <a:ext cx="5863900" cy="42339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44816"/>
            <a:ext cx="6213922" cy="3861624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3642360" y="4617720"/>
            <a:ext cx="1767840" cy="74676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342120" y="4739640"/>
            <a:ext cx="1767840" cy="74676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47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 important background input for </a:t>
            </a:r>
            <a:r>
              <a:rPr lang="en-US" altLang="zh-CN" dirty="0" err="1" smtClean="0"/>
              <a:t>LHCb</a:t>
            </a:r>
            <a:r>
              <a:rPr lang="en-US" altLang="zh-CN" dirty="0" smtClean="0"/>
              <a:t> experiment of testing </a:t>
            </a:r>
            <a:r>
              <a:rPr lang="en-US" altLang="zh-CN" dirty="0"/>
              <a:t>lepton </a:t>
            </a:r>
            <a:r>
              <a:rPr lang="en-US" altLang="zh-CN" dirty="0" err="1" smtClean="0"/>
              <a:t>flavour</a:t>
            </a:r>
            <a:r>
              <a:rPr lang="en-US" altLang="zh-CN" dirty="0" smtClean="0"/>
              <a:t> universality (</a:t>
            </a:r>
            <a:r>
              <a:rPr lang="en-US" altLang="zh-CN" dirty="0" err="1" smtClean="0"/>
              <a:t>B</a:t>
            </a:r>
            <a:r>
              <a:rPr lang="en-US" altLang="zh-CN" dirty="0" err="1" smtClean="0">
                <a:sym typeface="Wingdings" panose="05000000000000000000" pitchFamily="2" charset="2"/>
              </a:rPr>
              <a:t>Dlv</a:t>
            </a:r>
            <a:r>
              <a:rPr lang="en-US" altLang="zh-CN" dirty="0" smtClean="0"/>
              <a:t>)</a:t>
            </a:r>
          </a:p>
          <a:p>
            <a:endParaRPr lang="en-US" altLang="zh-CN" dirty="0"/>
          </a:p>
          <a:p>
            <a:r>
              <a:rPr lang="en-US" altLang="zh-CN" dirty="0" smtClean="0"/>
              <a:t>Also can be used to search direct CPV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356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Tag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BOSS6.6.4.p02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6 golden modes for tag side:</a:t>
            </a:r>
          </a:p>
          <a:p>
            <a:pPr lvl="1"/>
            <a:r>
              <a:rPr lang="en-US" altLang="zh-CN" dirty="0" smtClean="0"/>
              <a:t>Kpipi,Kpipipi0,Kspi,Kspipi0,Kspipipi,Kkpi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Cocktail inclusive </a:t>
            </a:r>
            <a:r>
              <a:rPr lang="en-US" altLang="zh-CN" dirty="0" smtClean="0"/>
              <a:t>MC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088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KPiPi</a:t>
            </a:r>
            <a:r>
              <a:rPr lang="en-US" altLang="zh-CN" dirty="0" smtClean="0"/>
              <a:t>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Only </a:t>
            </a:r>
            <a:r>
              <a:rPr lang="en-US" altLang="zh-CN" dirty="0" err="1" smtClean="0"/>
              <a:t>Dp</a:t>
            </a:r>
            <a:r>
              <a:rPr lang="en-US" altLang="zh-CN" dirty="0" smtClean="0"/>
              <a:t> inclusive sample</a:t>
            </a:r>
          </a:p>
          <a:p>
            <a:r>
              <a:rPr lang="en-US" altLang="zh-CN" dirty="0" smtClean="0"/>
              <a:t>1.865&lt;</a:t>
            </a:r>
            <a:r>
              <a:rPr lang="en-US" altLang="zh-CN" dirty="0" err="1" smtClean="0"/>
              <a:t>mBC</a:t>
            </a:r>
            <a:r>
              <a:rPr lang="en-US" altLang="zh-CN" dirty="0" smtClean="0"/>
              <a:t>&lt;1.8775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-0.02&lt;</a:t>
            </a:r>
            <a:r>
              <a:rPr lang="en-US" altLang="zh-CN" dirty="0" err="1" smtClean="0"/>
              <a:t>deltaE</a:t>
            </a:r>
            <a:r>
              <a:rPr lang="en-US" altLang="zh-CN" dirty="0" smtClean="0"/>
              <a:t>&lt;0.02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032" y="365124"/>
            <a:ext cx="4249277" cy="30486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081" y="3659863"/>
            <a:ext cx="4362708" cy="306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 side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PID: </a:t>
            </a:r>
          </a:p>
          <a:p>
            <a:pPr lvl="1"/>
            <a:r>
              <a:rPr lang="en-US" altLang="zh-CN" dirty="0" err="1" smtClean="0"/>
              <a:t>Prob</a:t>
            </a:r>
            <a:r>
              <a:rPr lang="en-US" altLang="zh-CN" dirty="0" smtClean="0"/>
              <a:t>(Pi)&gt;</a:t>
            </a:r>
            <a:r>
              <a:rPr lang="en-US" altLang="zh-CN" dirty="0" err="1" smtClean="0"/>
              <a:t>Prob</a:t>
            </a:r>
            <a:r>
              <a:rPr lang="en-US" altLang="zh-CN" dirty="0" smtClean="0"/>
              <a:t>(K) &amp;&amp; </a:t>
            </a:r>
            <a:r>
              <a:rPr lang="en-US" altLang="zh-CN" dirty="0" err="1"/>
              <a:t>Prob</a:t>
            </a:r>
            <a:r>
              <a:rPr lang="en-US" altLang="zh-CN" dirty="0"/>
              <a:t>(Pi)&gt;</a:t>
            </a:r>
            <a:r>
              <a:rPr lang="en-US" altLang="zh-CN" dirty="0" err="1" smtClean="0"/>
              <a:t>Prob</a:t>
            </a:r>
            <a:r>
              <a:rPr lang="en-US" altLang="zh-CN" dirty="0" smtClean="0"/>
              <a:t>(mu) &amp;&amp; </a:t>
            </a:r>
            <a:r>
              <a:rPr lang="en-US" altLang="zh-CN" dirty="0" err="1" smtClean="0"/>
              <a:t>Prob</a:t>
            </a:r>
            <a:r>
              <a:rPr lang="en-US" altLang="zh-CN" dirty="0" smtClean="0"/>
              <a:t>(Pi)&gt;0.001 </a:t>
            </a:r>
          </a:p>
          <a:p>
            <a:pPr lvl="1"/>
            <a:r>
              <a:rPr lang="en-US" altLang="zh-CN" dirty="0" smtClean="0"/>
              <a:t>E/p&lt;0.6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Loop all the combinations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Defined </a:t>
            </a:r>
            <a:r>
              <a:rPr lang="en-US" altLang="zh-CN" dirty="0"/>
              <a:t>D+</a:t>
            </a:r>
            <a:r>
              <a:rPr lang="en-US" altLang="zh-CN" dirty="0">
                <a:sym typeface="Wingdings" panose="05000000000000000000" pitchFamily="2" charset="2"/>
              </a:rPr>
              <a:t>Pi+(1)Pi+(2)Pi-(3)…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68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Quick 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07389"/>
            <a:ext cx="10515600" cy="1369573"/>
          </a:xfrm>
        </p:spPr>
        <p:txBody>
          <a:bodyPr/>
          <a:lstStyle/>
          <a:p>
            <a:r>
              <a:rPr lang="en-US" altLang="zh-CN" dirty="0" smtClean="0"/>
              <a:t>Cut Ks mass window [0.487,0.511]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410782" y="1414651"/>
            <a:ext cx="4858629" cy="3216275"/>
            <a:chOff x="7032638" y="365125"/>
            <a:chExt cx="4858629" cy="321627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2638" y="365125"/>
              <a:ext cx="4858629" cy="3216275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8275320" y="1065658"/>
              <a:ext cx="50292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Ks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976360" y="2133601"/>
              <a:ext cx="716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rho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092" y="1385067"/>
            <a:ext cx="4872148" cy="3218986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1555411" y="3326551"/>
            <a:ext cx="7062" cy="81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1725917" y="3334100"/>
            <a:ext cx="7062" cy="81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794361" y="3296387"/>
            <a:ext cx="7062" cy="81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6946761" y="3294882"/>
            <a:ext cx="7062" cy="81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3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momentum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77" y="2566643"/>
            <a:ext cx="4000595" cy="27176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372" y="2512947"/>
            <a:ext cx="4036800" cy="27713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7172" y="2648799"/>
            <a:ext cx="3964284" cy="249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75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13" y="2316479"/>
            <a:ext cx="5202567" cy="347950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343400" y="3276600"/>
            <a:ext cx="88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r>
              <a:rPr lang="en-US" altLang="zh-CN" dirty="0" smtClean="0">
                <a:sym typeface="Wingdings" panose="05000000000000000000" pitchFamily="2" charset="2"/>
              </a:rPr>
              <a:t>3pi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562" y="2335898"/>
            <a:ext cx="5174238" cy="34406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010400" y="4541520"/>
            <a:ext cx="88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3pi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406640" y="4099560"/>
            <a:ext cx="120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3pipi0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894320" y="2663731"/>
            <a:ext cx="120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3piKs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098280" y="4356854"/>
            <a:ext cx="120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3pieta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78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13" y="-13887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topology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707" y="0"/>
            <a:ext cx="9304826" cy="637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145</Words>
  <Application>Microsoft Office PowerPoint</Application>
  <PresentationFormat>宽屏</PresentationFormat>
  <Paragraphs>52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Wingdings</vt:lpstr>
      <vt:lpstr>Office 主题</vt:lpstr>
      <vt:lpstr>Study of D3Pi+X</vt:lpstr>
      <vt:lpstr>motivation</vt:lpstr>
      <vt:lpstr>Tag mode</vt:lpstr>
      <vt:lpstr>KPiPi study</vt:lpstr>
      <vt:lpstr>Signal side</vt:lpstr>
      <vt:lpstr>Quick view</vt:lpstr>
      <vt:lpstr>momentum</vt:lpstr>
      <vt:lpstr>PowerPoint 演示文稿</vt:lpstr>
      <vt:lpstr>topology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D3Pi+X</dc:title>
  <dc:creator>lenovo</dc:creator>
  <cp:lastModifiedBy>lenovo</cp:lastModifiedBy>
  <cp:revision>30</cp:revision>
  <dcterms:created xsi:type="dcterms:W3CDTF">2017-10-11T09:09:19Z</dcterms:created>
  <dcterms:modified xsi:type="dcterms:W3CDTF">2017-10-15T17:12:27Z</dcterms:modified>
</cp:coreProperties>
</file>